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57"/>
  </p:notesMasterIdLst>
  <p:sldIdLst>
    <p:sldId id="324" r:id="rId2"/>
    <p:sldId id="259" r:id="rId3"/>
    <p:sldId id="260" r:id="rId4"/>
    <p:sldId id="323" r:id="rId5"/>
    <p:sldId id="261" r:id="rId6"/>
    <p:sldId id="336" r:id="rId7"/>
    <p:sldId id="320" r:id="rId8"/>
    <p:sldId id="321" r:id="rId9"/>
    <p:sldId id="322" r:id="rId10"/>
    <p:sldId id="263" r:id="rId11"/>
    <p:sldId id="330" r:id="rId12"/>
    <p:sldId id="328" r:id="rId13"/>
    <p:sldId id="329" r:id="rId14"/>
    <p:sldId id="333" r:id="rId15"/>
    <p:sldId id="335" r:id="rId16"/>
    <p:sldId id="348" r:id="rId17"/>
    <p:sldId id="338" r:id="rId18"/>
    <p:sldId id="344" r:id="rId19"/>
    <p:sldId id="345" r:id="rId20"/>
    <p:sldId id="339" r:id="rId21"/>
    <p:sldId id="340" r:id="rId22"/>
    <p:sldId id="343" r:id="rId23"/>
    <p:sldId id="342" r:id="rId24"/>
    <p:sldId id="337" r:id="rId25"/>
    <p:sldId id="341" r:id="rId26"/>
    <p:sldId id="346" r:id="rId27"/>
    <p:sldId id="347" r:id="rId28"/>
    <p:sldId id="264" r:id="rId29"/>
    <p:sldId id="325" r:id="rId30"/>
    <p:sldId id="326" r:id="rId31"/>
    <p:sldId id="265" r:id="rId32"/>
    <p:sldId id="332" r:id="rId33"/>
    <p:sldId id="331" r:id="rId34"/>
    <p:sldId id="266" r:id="rId35"/>
    <p:sldId id="267" r:id="rId36"/>
    <p:sldId id="280" r:id="rId37"/>
    <p:sldId id="282" r:id="rId38"/>
    <p:sldId id="283" r:id="rId39"/>
    <p:sldId id="286" r:id="rId40"/>
    <p:sldId id="298" r:id="rId41"/>
    <p:sldId id="299" r:id="rId42"/>
    <p:sldId id="300" r:id="rId43"/>
    <p:sldId id="301" r:id="rId44"/>
    <p:sldId id="302" r:id="rId45"/>
    <p:sldId id="303" r:id="rId46"/>
    <p:sldId id="304" r:id="rId47"/>
    <p:sldId id="305" r:id="rId48"/>
    <p:sldId id="308" r:id="rId49"/>
    <p:sldId id="311" r:id="rId50"/>
    <p:sldId id="312" r:id="rId51"/>
    <p:sldId id="313" r:id="rId52"/>
    <p:sldId id="314" r:id="rId53"/>
    <p:sldId id="315" r:id="rId54"/>
    <p:sldId id="316" r:id="rId55"/>
    <p:sldId id="318" r:id="rId56"/>
  </p:sldIdLst>
  <p:sldSz cx="9144000" cy="5143500" type="screen16x9"/>
  <p:notesSz cx="6858000" cy="9144000"/>
  <p:embeddedFontLst>
    <p:embeddedFont>
      <p:font typeface="Avenir" panose="02000503020000020003" pitchFamily="2" charset="0"/>
      <p:regular r:id="rId58"/>
      <p:italic r:id="rId59"/>
    </p:embeddedFont>
    <p:embeddedFont>
      <p:font typeface="Calibri" panose="020F0502020204030204" pitchFamily="34" charset="0"/>
      <p:regular r:id="rId60"/>
      <p:bold r:id="rId61"/>
      <p:italic r:id="rId62"/>
      <p:boldItalic r:id="rId63"/>
    </p:embeddedFont>
    <p:embeddedFont>
      <p:font typeface="Comic Sans MS" panose="030F0902030302020204" pitchFamily="66" charset="0"/>
      <p:regular r:id="rId64"/>
    </p:embeddedFont>
    <p:embeddedFont>
      <p:font typeface="Courier" pitchFamily="2" charset="0"/>
      <p:regular r:id="rId65"/>
      <p:bold r:id="rId66"/>
      <p:italic r:id="rId67"/>
      <p:boldItalic r:id="rId68"/>
    </p:embeddedFont>
    <p:embeddedFont>
      <p:font typeface="Lato" panose="020F0502020204030203" pitchFamily="34" charset="0"/>
      <p:regular r:id="rId69"/>
      <p:bold r:id="rId70"/>
      <p:italic r:id="rId71"/>
      <p:boldItalic r:id="rId72"/>
    </p:embeddedFont>
    <p:embeddedFont>
      <p:font typeface="Montserrat" pitchFamily="2" charset="77"/>
      <p:regular r:id="rId73"/>
      <p:bold r:id="rId74"/>
      <p:italic r:id="rId75"/>
      <p:boldItalic r:id="rId76"/>
    </p:embeddedFont>
    <p:embeddedFont>
      <p:font typeface="Open Sans" panose="020B0606030504020204" pitchFamily="34" charset="0"/>
      <p:regular r:id="rId77"/>
      <p:bold r:id="rId78"/>
      <p:italic r:id="rId79"/>
      <p:boldItalic r:id="rId80"/>
    </p:embeddedFont>
    <p:embeddedFont>
      <p:font typeface="Roboto" panose="02000000000000000000" pitchFamily="2" charset="0"/>
      <p:regular r:id="rId81"/>
      <p:bold r:id="rId82"/>
      <p:italic r:id="rId83"/>
      <p:boldItalic r:id="rId84"/>
    </p:embeddedFont>
    <p:embeddedFont>
      <p:font typeface="Roboto Mono" pitchFamily="49" charset="0"/>
      <p:regular r:id="rId85"/>
      <p:bold r:id="rId86"/>
      <p:italic r:id="rId87"/>
      <p:boldItalic r:id="rId88"/>
    </p:embeddedFont>
    <p:embeddedFont>
      <p:font typeface="Verdana" panose="020B0604030504040204" pitchFamily="34"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93C53A-D0F2-D542-974C-BB7FE428BDF6}" v="1" dt="2023-03-06T16:34:50.792"/>
  </p1510:revLst>
</p1510:revInfo>
</file>

<file path=ppt/tableStyles.xml><?xml version="1.0" encoding="utf-8"?>
<a:tblStyleLst xmlns:a="http://schemas.openxmlformats.org/drawingml/2006/main" def="{D0EECE9E-FD71-4704-A5A8-99CA8C6D4604}">
  <a:tblStyle styleId="{D0EECE9E-FD71-4704-A5A8-99CA8C6D46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58AA85F-2D74-4B33-A532-F8E0E2512990}" styleName="Table_1">
    <a:wholeTbl>
      <a:tcTxStyle>
        <a:font>
          <a:latin typeface="Arial"/>
          <a:ea typeface="Arial"/>
          <a:cs typeface="Arial"/>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2F3D1E1-F0AA-4674-A97D-7A3639282A61}" styleName="Table_2">
    <a:wholeTbl>
      <a:tcTxStyle>
        <a:font>
          <a:latin typeface="Arial"/>
          <a:ea typeface="Arial"/>
          <a:cs typeface="Arial"/>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18"/>
    <p:restoredTop sz="94570"/>
  </p:normalViewPr>
  <p:slideViewPr>
    <p:cSldViewPr snapToGrid="0">
      <p:cViewPr varScale="1">
        <p:scale>
          <a:sx n="130" d="100"/>
          <a:sy n="130" d="100"/>
        </p:scale>
        <p:origin x="184" y="24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font" Target="fonts/font27.fntdata"/><Relationship Id="rId89" Type="http://schemas.openxmlformats.org/officeDocument/2006/relationships/font" Target="fonts/font3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4.xml"/><Relationship Id="rId90" Type="http://schemas.openxmlformats.org/officeDocument/2006/relationships/font" Target="fonts/font33.fntdata"/><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font" Target="fonts/font7.fntdata"/><Relationship Id="rId69" Type="http://schemas.openxmlformats.org/officeDocument/2006/relationships/font" Target="fonts/font12.fntdata"/><Relationship Id="rId80" Type="http://schemas.openxmlformats.org/officeDocument/2006/relationships/font" Target="fonts/font23.fntdata"/><Relationship Id="rId85" Type="http://schemas.openxmlformats.org/officeDocument/2006/relationships/font" Target="fonts/font2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font" Target="fonts/font26.fntdata"/><Relationship Id="rId88" Type="http://schemas.openxmlformats.org/officeDocument/2006/relationships/font" Target="fonts/font31.fntdata"/><Relationship Id="rId91" Type="http://schemas.openxmlformats.org/officeDocument/2006/relationships/font" Target="fonts/font34.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font" Target="fonts/font29.fntdata"/><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9.fntdata"/><Relationship Id="rId97"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font" Target="fonts/font14.fntdata"/><Relationship Id="rId92" Type="http://schemas.openxmlformats.org/officeDocument/2006/relationships/font" Target="fonts/font3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9.fntdata"/><Relationship Id="rId87" Type="http://schemas.openxmlformats.org/officeDocument/2006/relationships/font" Target="fonts/font30.fntdata"/><Relationship Id="rId61" Type="http://schemas.openxmlformats.org/officeDocument/2006/relationships/font" Target="fonts/font4.fntdata"/><Relationship Id="rId82" Type="http://schemas.openxmlformats.org/officeDocument/2006/relationships/font" Target="fonts/font25.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5.fntdata"/><Relationship Id="rId93" Type="http://schemas.openxmlformats.org/officeDocument/2006/relationships/presProps" Target="presProps.xml"/><Relationship Id="rId9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mit Sengupta" userId="bc8a584e7bc8be15" providerId="LiveId" clId="{B993C53A-D0F2-D542-974C-BB7FE428BDF6}"/>
    <pc:docChg chg="custSel modSld">
      <pc:chgData name="Sumit Sengupta" userId="bc8a584e7bc8be15" providerId="LiveId" clId="{B993C53A-D0F2-D542-974C-BB7FE428BDF6}" dt="2023-03-06T16:41:05.663" v="207" actId="20577"/>
      <pc:docMkLst>
        <pc:docMk/>
      </pc:docMkLst>
      <pc:sldChg chg="modSp mod">
        <pc:chgData name="Sumit Sengupta" userId="bc8a584e7bc8be15" providerId="LiveId" clId="{B993C53A-D0F2-D542-974C-BB7FE428BDF6}" dt="2023-03-06T16:33:49.782" v="48" actId="20577"/>
        <pc:sldMkLst>
          <pc:docMk/>
          <pc:sldMk cId="0" sldId="263"/>
        </pc:sldMkLst>
        <pc:spChg chg="mod">
          <ac:chgData name="Sumit Sengupta" userId="bc8a584e7bc8be15" providerId="LiveId" clId="{B993C53A-D0F2-D542-974C-BB7FE428BDF6}" dt="2023-03-06T16:33:49.782" v="48" actId="20577"/>
          <ac:spMkLst>
            <pc:docMk/>
            <pc:sldMk cId="0" sldId="263"/>
            <ac:spMk id="266" creationId="{00000000-0000-0000-0000-000000000000}"/>
          </ac:spMkLst>
        </pc:spChg>
      </pc:sldChg>
      <pc:sldChg chg="modSp mod">
        <pc:chgData name="Sumit Sengupta" userId="bc8a584e7bc8be15" providerId="LiveId" clId="{B993C53A-D0F2-D542-974C-BB7FE428BDF6}" dt="2023-03-06T16:39:40.991" v="104" actId="20577"/>
        <pc:sldMkLst>
          <pc:docMk/>
          <pc:sldMk cId="2767524550" sldId="329"/>
        </pc:sldMkLst>
        <pc:spChg chg="mod">
          <ac:chgData name="Sumit Sengupta" userId="bc8a584e7bc8be15" providerId="LiveId" clId="{B993C53A-D0F2-D542-974C-BB7FE428BDF6}" dt="2023-03-06T16:39:40.991" v="104" actId="20577"/>
          <ac:spMkLst>
            <pc:docMk/>
            <pc:sldMk cId="2767524550" sldId="329"/>
            <ac:spMk id="5" creationId="{CC260BEB-F030-5F89-3617-56F82DE2DA08}"/>
          </ac:spMkLst>
        </pc:spChg>
      </pc:sldChg>
      <pc:sldChg chg="addSp modSp mod">
        <pc:chgData name="Sumit Sengupta" userId="bc8a584e7bc8be15" providerId="LiveId" clId="{B993C53A-D0F2-D542-974C-BB7FE428BDF6}" dt="2023-03-06T16:38:14.574" v="102" actId="20577"/>
        <pc:sldMkLst>
          <pc:docMk/>
          <pc:sldMk cId="1719160841" sldId="330"/>
        </pc:sldMkLst>
        <pc:spChg chg="mod">
          <ac:chgData name="Sumit Sengupta" userId="bc8a584e7bc8be15" providerId="LiveId" clId="{B993C53A-D0F2-D542-974C-BB7FE428BDF6}" dt="2023-03-06T16:36:33.233" v="75" actId="1076"/>
          <ac:spMkLst>
            <pc:docMk/>
            <pc:sldMk cId="1719160841" sldId="330"/>
            <ac:spMk id="2" creationId="{25DC27D4-4FBB-15E0-5D80-A643CA601052}"/>
          </ac:spMkLst>
        </pc:spChg>
        <pc:spChg chg="mod">
          <ac:chgData name="Sumit Sengupta" userId="bc8a584e7bc8be15" providerId="LiveId" clId="{B993C53A-D0F2-D542-974C-BB7FE428BDF6}" dt="2023-03-06T16:36:48.633" v="76" actId="1076"/>
          <ac:spMkLst>
            <pc:docMk/>
            <pc:sldMk cId="1719160841" sldId="330"/>
            <ac:spMk id="3" creationId="{3D9B59FF-9199-0C49-9F75-110A17CC4D36}"/>
          </ac:spMkLst>
        </pc:spChg>
        <pc:spChg chg="mod">
          <ac:chgData name="Sumit Sengupta" userId="bc8a584e7bc8be15" providerId="LiveId" clId="{B993C53A-D0F2-D542-974C-BB7FE428BDF6}" dt="2023-03-06T16:37:28.942" v="82" actId="1076"/>
          <ac:spMkLst>
            <pc:docMk/>
            <pc:sldMk cId="1719160841" sldId="330"/>
            <ac:spMk id="4" creationId="{DBEE7CC2-D041-EF5E-B7F3-42B171F2D349}"/>
          </ac:spMkLst>
        </pc:spChg>
        <pc:spChg chg="mod">
          <ac:chgData name="Sumit Sengupta" userId="bc8a584e7bc8be15" providerId="LiveId" clId="{B993C53A-D0F2-D542-974C-BB7FE428BDF6}" dt="2023-03-06T16:37:59.105" v="87" actId="20577"/>
          <ac:spMkLst>
            <pc:docMk/>
            <pc:sldMk cId="1719160841" sldId="330"/>
            <ac:spMk id="5" creationId="{CC260BEB-F030-5F89-3617-56F82DE2DA08}"/>
          </ac:spMkLst>
        </pc:spChg>
        <pc:spChg chg="mod">
          <ac:chgData name="Sumit Sengupta" userId="bc8a584e7bc8be15" providerId="LiveId" clId="{B993C53A-D0F2-D542-974C-BB7FE428BDF6}" dt="2023-03-06T16:35:26.185" v="62" actId="1076"/>
          <ac:spMkLst>
            <pc:docMk/>
            <pc:sldMk cId="1719160841" sldId="330"/>
            <ac:spMk id="6" creationId="{84989175-9507-BACA-1842-E8B25829F0AD}"/>
          </ac:spMkLst>
        </pc:spChg>
        <pc:spChg chg="add mod">
          <ac:chgData name="Sumit Sengupta" userId="bc8a584e7bc8be15" providerId="LiveId" clId="{B993C53A-D0F2-D542-974C-BB7FE428BDF6}" dt="2023-03-06T16:38:14.574" v="102" actId="20577"/>
          <ac:spMkLst>
            <pc:docMk/>
            <pc:sldMk cId="1719160841" sldId="330"/>
            <ac:spMk id="7" creationId="{7A225369-B83E-050D-4E99-1881ACC93BDF}"/>
          </ac:spMkLst>
        </pc:spChg>
      </pc:sldChg>
      <pc:sldChg chg="modSp mod">
        <pc:chgData name="Sumit Sengupta" userId="bc8a584e7bc8be15" providerId="LiveId" clId="{B993C53A-D0F2-D542-974C-BB7FE428BDF6}" dt="2023-03-06T16:41:05.663" v="207" actId="20577"/>
        <pc:sldMkLst>
          <pc:docMk/>
          <pc:sldMk cId="4192332105" sldId="348"/>
        </pc:sldMkLst>
        <pc:spChg chg="mod">
          <ac:chgData name="Sumit Sengupta" userId="bc8a584e7bc8be15" providerId="LiveId" clId="{B993C53A-D0F2-D542-974C-BB7FE428BDF6}" dt="2023-03-06T16:41:05.663" v="207" actId="20577"/>
          <ac:spMkLst>
            <pc:docMk/>
            <pc:sldMk cId="4192332105" sldId="348"/>
            <ac:spMk id="5" creationId="{B32F4114-8269-C76C-7763-C15D38571AA3}"/>
          </ac:spMkLst>
        </pc:spChg>
      </pc:sldChg>
    </pc:docChg>
  </pc:docChgLst>
  <pc:docChgLst>
    <pc:chgData name="Sumit Sengupta" userId="bc8a584e7bc8be15" providerId="LiveId" clId="{930E6230-7043-E348-8963-981CDDBE2A98}"/>
    <pc:docChg chg="undo custSel addSld delSld modSld">
      <pc:chgData name="Sumit Sengupta" userId="bc8a584e7bc8be15" providerId="LiveId" clId="{930E6230-7043-E348-8963-981CDDBE2A98}" dt="2023-02-08T20:22:16.958" v="12309" actId="14100"/>
      <pc:docMkLst>
        <pc:docMk/>
      </pc:docMkLst>
      <pc:sldChg chg="modSp del mod">
        <pc:chgData name="Sumit Sengupta" userId="bc8a584e7bc8be15" providerId="LiveId" clId="{930E6230-7043-E348-8963-981CDDBE2A98}" dt="2023-01-19T14:57:25.403" v="1844" actId="2696"/>
        <pc:sldMkLst>
          <pc:docMk/>
          <pc:sldMk cId="0" sldId="257"/>
        </pc:sldMkLst>
        <pc:spChg chg="mod">
          <ac:chgData name="Sumit Sengupta" userId="bc8a584e7bc8be15" providerId="LiveId" clId="{930E6230-7043-E348-8963-981CDDBE2A98}" dt="2023-01-19T14:56:31.046" v="1823" actId="20577"/>
          <ac:spMkLst>
            <pc:docMk/>
            <pc:sldMk cId="0" sldId="257"/>
            <ac:spMk id="214" creationId="{00000000-0000-0000-0000-000000000000}"/>
          </ac:spMkLst>
        </pc:spChg>
        <pc:spChg chg="mod">
          <ac:chgData name="Sumit Sengupta" userId="bc8a584e7bc8be15" providerId="LiveId" clId="{930E6230-7043-E348-8963-981CDDBE2A98}" dt="2023-01-19T14:56:52.124" v="1842" actId="14100"/>
          <ac:spMkLst>
            <pc:docMk/>
            <pc:sldMk cId="0" sldId="257"/>
            <ac:spMk id="215" creationId="{00000000-0000-0000-0000-000000000000}"/>
          </ac:spMkLst>
        </pc:spChg>
      </pc:sldChg>
      <pc:sldChg chg="modSp del mod">
        <pc:chgData name="Sumit Sengupta" userId="bc8a584e7bc8be15" providerId="LiveId" clId="{930E6230-7043-E348-8963-981CDDBE2A98}" dt="2023-01-19T14:57:26.648" v="1846" actId="2696"/>
        <pc:sldMkLst>
          <pc:docMk/>
          <pc:sldMk cId="0" sldId="258"/>
        </pc:sldMkLst>
        <pc:spChg chg="mod">
          <ac:chgData name="Sumit Sengupta" userId="bc8a584e7bc8be15" providerId="LiveId" clId="{930E6230-7043-E348-8963-981CDDBE2A98}" dt="2023-01-12T13:19:50.421" v="288" actId="20577"/>
          <ac:spMkLst>
            <pc:docMk/>
            <pc:sldMk cId="0" sldId="258"/>
            <ac:spMk id="222" creationId="{00000000-0000-0000-0000-000000000000}"/>
          </ac:spMkLst>
        </pc:spChg>
      </pc:sldChg>
      <pc:sldChg chg="modSp mod">
        <pc:chgData name="Sumit Sengupta" userId="bc8a584e7bc8be15" providerId="LiveId" clId="{930E6230-7043-E348-8963-981CDDBE2A98}" dt="2023-01-18T19:14:24.445" v="1275" actId="5793"/>
        <pc:sldMkLst>
          <pc:docMk/>
          <pc:sldMk cId="0" sldId="260"/>
        </pc:sldMkLst>
        <pc:spChg chg="mod">
          <ac:chgData name="Sumit Sengupta" userId="bc8a584e7bc8be15" providerId="LiveId" clId="{930E6230-7043-E348-8963-981CDDBE2A98}" dt="2023-01-18T19:11:33.631" v="1090" actId="20577"/>
          <ac:spMkLst>
            <pc:docMk/>
            <pc:sldMk cId="0" sldId="260"/>
            <ac:spMk id="234" creationId="{00000000-0000-0000-0000-000000000000}"/>
          </ac:spMkLst>
        </pc:spChg>
        <pc:spChg chg="mod">
          <ac:chgData name="Sumit Sengupta" userId="bc8a584e7bc8be15" providerId="LiveId" clId="{930E6230-7043-E348-8963-981CDDBE2A98}" dt="2023-01-18T19:14:24.445" v="1275" actId="5793"/>
          <ac:spMkLst>
            <pc:docMk/>
            <pc:sldMk cId="0" sldId="260"/>
            <ac:spMk id="237" creationId="{00000000-0000-0000-0000-000000000000}"/>
          </ac:spMkLst>
        </pc:spChg>
      </pc:sldChg>
      <pc:sldChg chg="addSp delSp modSp mod">
        <pc:chgData name="Sumit Sengupta" userId="bc8a584e7bc8be15" providerId="LiveId" clId="{930E6230-7043-E348-8963-981CDDBE2A98}" dt="2023-01-31T16:05:07.242" v="6382" actId="1076"/>
        <pc:sldMkLst>
          <pc:docMk/>
          <pc:sldMk cId="0" sldId="261"/>
        </pc:sldMkLst>
        <pc:spChg chg="add mod">
          <ac:chgData name="Sumit Sengupta" userId="bc8a584e7bc8be15" providerId="LiveId" clId="{930E6230-7043-E348-8963-981CDDBE2A98}" dt="2023-01-31T16:05:07.242" v="6382" actId="1076"/>
          <ac:spMkLst>
            <pc:docMk/>
            <pc:sldMk cId="0" sldId="261"/>
            <ac:spMk id="2" creationId="{4F330569-4118-37BD-0390-2D2B1BB3CE38}"/>
          </ac:spMkLst>
        </pc:spChg>
        <pc:spChg chg="del">
          <ac:chgData name="Sumit Sengupta" userId="bc8a584e7bc8be15" providerId="LiveId" clId="{930E6230-7043-E348-8963-981CDDBE2A98}" dt="2023-01-26T14:58:52.855" v="5122" actId="21"/>
          <ac:spMkLst>
            <pc:docMk/>
            <pc:sldMk cId="0" sldId="261"/>
            <ac:spMk id="2" creationId="{756688C0-C90A-4E2C-6F68-3A43E27C553B}"/>
          </ac:spMkLst>
        </pc:spChg>
        <pc:spChg chg="mod">
          <ac:chgData name="Sumit Sengupta" userId="bc8a584e7bc8be15" providerId="LiveId" clId="{930E6230-7043-E348-8963-981CDDBE2A98}" dt="2023-01-26T14:58:47.769" v="5121" actId="20577"/>
          <ac:spMkLst>
            <pc:docMk/>
            <pc:sldMk cId="0" sldId="261"/>
            <ac:spMk id="243" creationId="{00000000-0000-0000-0000-000000000000}"/>
          </ac:spMkLst>
        </pc:spChg>
        <pc:spChg chg="del mod">
          <ac:chgData name="Sumit Sengupta" userId="bc8a584e7bc8be15" providerId="LiveId" clId="{930E6230-7043-E348-8963-981CDDBE2A98}" dt="2023-01-26T15:00:06.994" v="5128" actId="21"/>
          <ac:spMkLst>
            <pc:docMk/>
            <pc:sldMk cId="0" sldId="261"/>
            <ac:spMk id="244" creationId="{00000000-0000-0000-0000-000000000000}"/>
          </ac:spMkLst>
        </pc:spChg>
        <pc:picChg chg="add mod">
          <ac:chgData name="Sumit Sengupta" userId="bc8a584e7bc8be15" providerId="LiveId" clId="{930E6230-7043-E348-8963-981CDDBE2A98}" dt="2023-01-31T16:04:28.274" v="6367" actId="14100"/>
          <ac:picMkLst>
            <pc:docMk/>
            <pc:sldMk cId="0" sldId="261"/>
            <ac:picMk id="3" creationId="{8DDCBEDF-8787-9FEC-0993-50CC744009E2}"/>
          </ac:picMkLst>
        </pc:picChg>
      </pc:sldChg>
      <pc:sldChg chg="del">
        <pc:chgData name="Sumit Sengupta" userId="bc8a584e7bc8be15" providerId="LiveId" clId="{930E6230-7043-E348-8963-981CDDBE2A98}" dt="2023-01-12T13:08:22.586" v="0" actId="2696"/>
        <pc:sldMkLst>
          <pc:docMk/>
          <pc:sldMk cId="0" sldId="262"/>
        </pc:sldMkLst>
      </pc:sldChg>
      <pc:sldChg chg="addSp modSp mod">
        <pc:chgData name="Sumit Sengupta" userId="bc8a584e7bc8be15" providerId="LiveId" clId="{930E6230-7043-E348-8963-981CDDBE2A98}" dt="2023-02-07T20:55:21.916" v="12019" actId="20577"/>
        <pc:sldMkLst>
          <pc:docMk/>
          <pc:sldMk cId="0" sldId="263"/>
        </pc:sldMkLst>
        <pc:spChg chg="add mod">
          <ac:chgData name="Sumit Sengupta" userId="bc8a584e7bc8be15" providerId="LiveId" clId="{930E6230-7043-E348-8963-981CDDBE2A98}" dt="2023-01-30T12:44:48.110" v="5329" actId="20577"/>
          <ac:spMkLst>
            <pc:docMk/>
            <pc:sldMk cId="0" sldId="263"/>
            <ac:spMk id="2" creationId="{577CE2E4-F823-6ECE-8CB2-BA89A66776E2}"/>
          </ac:spMkLst>
        </pc:spChg>
        <pc:spChg chg="add mod">
          <ac:chgData name="Sumit Sengupta" userId="bc8a584e7bc8be15" providerId="LiveId" clId="{930E6230-7043-E348-8963-981CDDBE2A98}" dt="2023-01-23T17:17:18.813" v="2890" actId="20577"/>
          <ac:spMkLst>
            <pc:docMk/>
            <pc:sldMk cId="0" sldId="263"/>
            <ac:spMk id="3" creationId="{2193489D-63F6-5B72-2403-A546A32FA7EC}"/>
          </ac:spMkLst>
        </pc:spChg>
        <pc:spChg chg="mod">
          <ac:chgData name="Sumit Sengupta" userId="bc8a584e7bc8be15" providerId="LiveId" clId="{930E6230-7043-E348-8963-981CDDBE2A98}" dt="2023-01-23T17:51:32.815" v="3387" actId="20577"/>
          <ac:spMkLst>
            <pc:docMk/>
            <pc:sldMk cId="0" sldId="263"/>
            <ac:spMk id="263" creationId="{00000000-0000-0000-0000-000000000000}"/>
          </ac:spMkLst>
        </pc:spChg>
        <pc:spChg chg="mod">
          <ac:chgData name="Sumit Sengupta" userId="bc8a584e7bc8be15" providerId="LiveId" clId="{930E6230-7043-E348-8963-981CDDBE2A98}" dt="2023-01-30T12:41:01.699" v="5297"/>
          <ac:spMkLst>
            <pc:docMk/>
            <pc:sldMk cId="0" sldId="263"/>
            <ac:spMk id="264" creationId="{00000000-0000-0000-0000-000000000000}"/>
          </ac:spMkLst>
        </pc:spChg>
        <pc:spChg chg="mod">
          <ac:chgData name="Sumit Sengupta" userId="bc8a584e7bc8be15" providerId="LiveId" clId="{930E6230-7043-E348-8963-981CDDBE2A98}" dt="2023-02-07T20:55:13.716" v="12018" actId="14100"/>
          <ac:spMkLst>
            <pc:docMk/>
            <pc:sldMk cId="0" sldId="263"/>
            <ac:spMk id="265" creationId="{00000000-0000-0000-0000-000000000000}"/>
          </ac:spMkLst>
        </pc:spChg>
        <pc:spChg chg="mod">
          <ac:chgData name="Sumit Sengupta" userId="bc8a584e7bc8be15" providerId="LiveId" clId="{930E6230-7043-E348-8963-981CDDBE2A98}" dt="2023-02-07T20:55:21.916" v="12019" actId="20577"/>
          <ac:spMkLst>
            <pc:docMk/>
            <pc:sldMk cId="0" sldId="263"/>
            <ac:spMk id="266" creationId="{00000000-0000-0000-0000-000000000000}"/>
          </ac:spMkLst>
        </pc:spChg>
        <pc:spChg chg="mod">
          <ac:chgData name="Sumit Sengupta" userId="bc8a584e7bc8be15" providerId="LiveId" clId="{930E6230-7043-E348-8963-981CDDBE2A98}" dt="2023-01-23T17:16:35.163" v="2873" actId="20577"/>
          <ac:spMkLst>
            <pc:docMk/>
            <pc:sldMk cId="0" sldId="263"/>
            <ac:spMk id="267" creationId="{00000000-0000-0000-0000-000000000000}"/>
          </ac:spMkLst>
        </pc:spChg>
        <pc:spChg chg="mod">
          <ac:chgData name="Sumit Sengupta" userId="bc8a584e7bc8be15" providerId="LiveId" clId="{930E6230-7043-E348-8963-981CDDBE2A98}" dt="2023-01-23T17:14:49.484" v="2857" actId="20577"/>
          <ac:spMkLst>
            <pc:docMk/>
            <pc:sldMk cId="0" sldId="263"/>
            <ac:spMk id="268" creationId="{00000000-0000-0000-0000-000000000000}"/>
          </ac:spMkLst>
        </pc:spChg>
        <pc:cxnChg chg="add mod">
          <ac:chgData name="Sumit Sengupta" userId="bc8a584e7bc8be15" providerId="LiveId" clId="{930E6230-7043-E348-8963-981CDDBE2A98}" dt="2023-01-30T12:45:06.331" v="5332" actId="1076"/>
          <ac:cxnSpMkLst>
            <pc:docMk/>
            <pc:sldMk cId="0" sldId="263"/>
            <ac:cxnSpMk id="4" creationId="{5B56E4C7-51FA-4CF6-F2F4-9C36918DD60E}"/>
          </ac:cxnSpMkLst>
        </pc:cxnChg>
        <pc:cxnChg chg="add mod">
          <ac:chgData name="Sumit Sengupta" userId="bc8a584e7bc8be15" providerId="LiveId" clId="{930E6230-7043-E348-8963-981CDDBE2A98}" dt="2023-01-23T17:17:41.953" v="2894" actId="14100"/>
          <ac:cxnSpMkLst>
            <pc:docMk/>
            <pc:sldMk cId="0" sldId="263"/>
            <ac:cxnSpMk id="5" creationId="{0EBAF062-ED5E-A7A3-9E99-CD505B88BC02}"/>
          </ac:cxnSpMkLst>
        </pc:cxnChg>
        <pc:cxnChg chg="mod">
          <ac:chgData name="Sumit Sengupta" userId="bc8a584e7bc8be15" providerId="LiveId" clId="{930E6230-7043-E348-8963-981CDDBE2A98}" dt="2023-01-23T17:17:28.154" v="2891" actId="14100"/>
          <ac:cxnSpMkLst>
            <pc:docMk/>
            <pc:sldMk cId="0" sldId="263"/>
            <ac:cxnSpMk id="269" creationId="{00000000-0000-0000-0000-000000000000}"/>
          </ac:cxnSpMkLst>
        </pc:cxnChg>
      </pc:sldChg>
      <pc:sldChg chg="addSp delSp modSp del mod">
        <pc:chgData name="Sumit Sengupta" userId="bc8a584e7bc8be15" providerId="LiveId" clId="{930E6230-7043-E348-8963-981CDDBE2A98}" dt="2023-01-26T14:13:01.670" v="4568" actId="2696"/>
        <pc:sldMkLst>
          <pc:docMk/>
          <pc:sldMk cId="1144812789" sldId="264"/>
        </pc:sldMkLst>
        <pc:spChg chg="add mod">
          <ac:chgData name="Sumit Sengupta" userId="bc8a584e7bc8be15" providerId="LiveId" clId="{930E6230-7043-E348-8963-981CDDBE2A98}" dt="2023-01-19T14:55:48.555" v="1822" actId="20577"/>
          <ac:spMkLst>
            <pc:docMk/>
            <pc:sldMk cId="1144812789" sldId="264"/>
            <ac:spMk id="2" creationId="{6274F1DF-55CB-F9B8-29E0-E24966B90955}"/>
          </ac:spMkLst>
        </pc:spChg>
        <pc:spChg chg="add mod">
          <ac:chgData name="Sumit Sengupta" userId="bc8a584e7bc8be15" providerId="LiveId" clId="{930E6230-7043-E348-8963-981CDDBE2A98}" dt="2023-01-23T21:43:36.184" v="3789" actId="20577"/>
          <ac:spMkLst>
            <pc:docMk/>
            <pc:sldMk cId="1144812789" sldId="264"/>
            <ac:spMk id="4" creationId="{A0AEB39F-C744-6968-CE4C-D90CC2C84280}"/>
          </ac:spMkLst>
        </pc:spChg>
        <pc:spChg chg="mod">
          <ac:chgData name="Sumit Sengupta" userId="bc8a584e7bc8be15" providerId="LiveId" clId="{930E6230-7043-E348-8963-981CDDBE2A98}" dt="2023-01-19T14:54:17.187" v="1821" actId="20577"/>
          <ac:spMkLst>
            <pc:docMk/>
            <pc:sldMk cId="1144812789" sldId="264"/>
            <ac:spMk id="274" creationId="{00000000-0000-0000-0000-000000000000}"/>
          </ac:spMkLst>
        </pc:spChg>
        <pc:spChg chg="add del mod">
          <ac:chgData name="Sumit Sengupta" userId="bc8a584e7bc8be15" providerId="LiveId" clId="{930E6230-7043-E348-8963-981CDDBE2A98}" dt="2023-01-19T14:47:56.219" v="1748" actId="21"/>
          <ac:spMkLst>
            <pc:docMk/>
            <pc:sldMk cId="1144812789" sldId="264"/>
            <ac:spMk id="275" creationId="{00000000-0000-0000-0000-000000000000}"/>
          </ac:spMkLst>
        </pc:spChg>
        <pc:spChg chg="del mod">
          <ac:chgData name="Sumit Sengupta" userId="bc8a584e7bc8be15" providerId="LiveId" clId="{930E6230-7043-E348-8963-981CDDBE2A98}" dt="2023-01-19T14:47:45.865" v="1746" actId="21"/>
          <ac:spMkLst>
            <pc:docMk/>
            <pc:sldMk cId="1144812789" sldId="264"/>
            <ac:spMk id="276" creationId="{00000000-0000-0000-0000-000000000000}"/>
          </ac:spMkLst>
        </pc:spChg>
        <pc:spChg chg="del">
          <ac:chgData name="Sumit Sengupta" userId="bc8a584e7bc8be15" providerId="LiveId" clId="{930E6230-7043-E348-8963-981CDDBE2A98}" dt="2023-01-19T14:44:49.576" v="1657" actId="21"/>
          <ac:spMkLst>
            <pc:docMk/>
            <pc:sldMk cId="1144812789" sldId="264"/>
            <ac:spMk id="277" creationId="{00000000-0000-0000-0000-000000000000}"/>
          </ac:spMkLst>
        </pc:spChg>
        <pc:spChg chg="mod">
          <ac:chgData name="Sumit Sengupta" userId="bc8a584e7bc8be15" providerId="LiveId" clId="{930E6230-7043-E348-8963-981CDDBE2A98}" dt="2023-01-23T21:43:57.623" v="3791" actId="20577"/>
          <ac:spMkLst>
            <pc:docMk/>
            <pc:sldMk cId="1144812789" sldId="264"/>
            <ac:spMk id="279" creationId="{00000000-0000-0000-0000-000000000000}"/>
          </ac:spMkLst>
        </pc:spChg>
        <pc:spChg chg="mod">
          <ac:chgData name="Sumit Sengupta" userId="bc8a584e7bc8be15" providerId="LiveId" clId="{930E6230-7043-E348-8963-981CDDBE2A98}" dt="2023-01-19T14:51:57.588" v="1780" actId="20577"/>
          <ac:spMkLst>
            <pc:docMk/>
            <pc:sldMk cId="1144812789" sldId="264"/>
            <ac:spMk id="280" creationId="{00000000-0000-0000-0000-000000000000}"/>
          </ac:spMkLst>
        </pc:spChg>
        <pc:picChg chg="add mod">
          <ac:chgData name="Sumit Sengupta" userId="bc8a584e7bc8be15" providerId="LiveId" clId="{930E6230-7043-E348-8963-981CDDBE2A98}" dt="2023-01-19T14:48:11.326" v="1751" actId="1076"/>
          <ac:picMkLst>
            <pc:docMk/>
            <pc:sldMk cId="1144812789" sldId="264"/>
            <ac:picMk id="3" creationId="{CF279F8F-09F1-E0F8-B489-5C52247F46B2}"/>
          </ac:picMkLst>
        </pc:picChg>
        <pc:cxnChg chg="del mod">
          <ac:chgData name="Sumit Sengupta" userId="bc8a584e7bc8be15" providerId="LiveId" clId="{930E6230-7043-E348-8963-981CDDBE2A98}" dt="2023-01-19T14:45:02.894" v="1660" actId="478"/>
          <ac:cxnSpMkLst>
            <pc:docMk/>
            <pc:sldMk cId="1144812789" sldId="264"/>
            <ac:cxnSpMk id="278" creationId="{00000000-0000-0000-0000-000000000000}"/>
          </ac:cxnSpMkLst>
        </pc:cxnChg>
      </pc:sldChg>
      <pc:sldChg chg="modSp mod">
        <pc:chgData name="Sumit Sengupta" userId="bc8a584e7bc8be15" providerId="LiveId" clId="{930E6230-7043-E348-8963-981CDDBE2A98}" dt="2023-01-23T21:48:30.453" v="3811" actId="20577"/>
        <pc:sldMkLst>
          <pc:docMk/>
          <pc:sldMk cId="0" sldId="265"/>
        </pc:sldMkLst>
        <pc:spChg chg="mod">
          <ac:chgData name="Sumit Sengupta" userId="bc8a584e7bc8be15" providerId="LiveId" clId="{930E6230-7043-E348-8963-981CDDBE2A98}" dt="2023-01-23T21:48:30.453" v="3811" actId="20577"/>
          <ac:spMkLst>
            <pc:docMk/>
            <pc:sldMk cId="0" sldId="265"/>
            <ac:spMk id="285" creationId="{00000000-0000-0000-0000-000000000000}"/>
          </ac:spMkLst>
        </pc:spChg>
      </pc:sldChg>
      <pc:sldChg chg="modNotes">
        <pc:chgData name="Sumit Sengupta" userId="bc8a584e7bc8be15" providerId="LiveId" clId="{930E6230-7043-E348-8963-981CDDBE2A98}" dt="2023-01-12T13:26:27.753" v="376"/>
        <pc:sldMkLst>
          <pc:docMk/>
          <pc:sldMk cId="0" sldId="266"/>
        </pc:sldMkLst>
      </pc:sldChg>
      <pc:sldChg chg="del">
        <pc:chgData name="Sumit Sengupta" userId="bc8a584e7bc8be15" providerId="LiveId" clId="{930E6230-7043-E348-8963-981CDDBE2A98}" dt="2023-01-12T13:24:35.882" v="371" actId="2696"/>
        <pc:sldMkLst>
          <pc:docMk/>
          <pc:sldMk cId="0" sldId="268"/>
        </pc:sldMkLst>
      </pc:sldChg>
      <pc:sldChg chg="del">
        <pc:chgData name="Sumit Sengupta" userId="bc8a584e7bc8be15" providerId="LiveId" clId="{930E6230-7043-E348-8963-981CDDBE2A98}" dt="2023-01-12T13:24:29.218" v="369" actId="2696"/>
        <pc:sldMkLst>
          <pc:docMk/>
          <pc:sldMk cId="0" sldId="269"/>
        </pc:sldMkLst>
      </pc:sldChg>
      <pc:sldChg chg="del">
        <pc:chgData name="Sumit Sengupta" userId="bc8a584e7bc8be15" providerId="LiveId" clId="{930E6230-7043-E348-8963-981CDDBE2A98}" dt="2023-01-12T13:24:31.320" v="370" actId="2696"/>
        <pc:sldMkLst>
          <pc:docMk/>
          <pc:sldMk cId="0" sldId="270"/>
        </pc:sldMkLst>
      </pc:sldChg>
      <pc:sldChg chg="del">
        <pc:chgData name="Sumit Sengupta" userId="bc8a584e7bc8be15" providerId="LiveId" clId="{930E6230-7043-E348-8963-981CDDBE2A98}" dt="2023-01-12T13:14:40.366" v="148" actId="2696"/>
        <pc:sldMkLst>
          <pc:docMk/>
          <pc:sldMk cId="0" sldId="271"/>
        </pc:sldMkLst>
      </pc:sldChg>
      <pc:sldChg chg="del">
        <pc:chgData name="Sumit Sengupta" userId="bc8a584e7bc8be15" providerId="LiveId" clId="{930E6230-7043-E348-8963-981CDDBE2A98}" dt="2023-01-12T13:14:40.366" v="148" actId="2696"/>
        <pc:sldMkLst>
          <pc:docMk/>
          <pc:sldMk cId="0" sldId="272"/>
        </pc:sldMkLst>
      </pc:sldChg>
      <pc:sldChg chg="del">
        <pc:chgData name="Sumit Sengupta" userId="bc8a584e7bc8be15" providerId="LiveId" clId="{930E6230-7043-E348-8963-981CDDBE2A98}" dt="2023-01-12T13:14:40.366" v="148" actId="2696"/>
        <pc:sldMkLst>
          <pc:docMk/>
          <pc:sldMk cId="0" sldId="273"/>
        </pc:sldMkLst>
      </pc:sldChg>
      <pc:sldChg chg="del">
        <pc:chgData name="Sumit Sengupta" userId="bc8a584e7bc8be15" providerId="LiveId" clId="{930E6230-7043-E348-8963-981CDDBE2A98}" dt="2023-01-12T13:14:40.366" v="148" actId="2696"/>
        <pc:sldMkLst>
          <pc:docMk/>
          <pc:sldMk cId="0" sldId="274"/>
        </pc:sldMkLst>
      </pc:sldChg>
      <pc:sldChg chg="del">
        <pc:chgData name="Sumit Sengupta" userId="bc8a584e7bc8be15" providerId="LiveId" clId="{930E6230-7043-E348-8963-981CDDBE2A98}" dt="2023-01-12T13:14:40.366" v="148" actId="2696"/>
        <pc:sldMkLst>
          <pc:docMk/>
          <pc:sldMk cId="0" sldId="275"/>
        </pc:sldMkLst>
      </pc:sldChg>
      <pc:sldChg chg="del">
        <pc:chgData name="Sumit Sengupta" userId="bc8a584e7bc8be15" providerId="LiveId" clId="{930E6230-7043-E348-8963-981CDDBE2A98}" dt="2023-01-12T13:14:40.366" v="148" actId="2696"/>
        <pc:sldMkLst>
          <pc:docMk/>
          <pc:sldMk cId="0" sldId="276"/>
        </pc:sldMkLst>
      </pc:sldChg>
      <pc:sldChg chg="del">
        <pc:chgData name="Sumit Sengupta" userId="bc8a584e7bc8be15" providerId="LiveId" clId="{930E6230-7043-E348-8963-981CDDBE2A98}" dt="2023-01-12T13:14:40.366" v="148" actId="2696"/>
        <pc:sldMkLst>
          <pc:docMk/>
          <pc:sldMk cId="0" sldId="277"/>
        </pc:sldMkLst>
      </pc:sldChg>
      <pc:sldChg chg="del">
        <pc:chgData name="Sumit Sengupta" userId="bc8a584e7bc8be15" providerId="LiveId" clId="{930E6230-7043-E348-8963-981CDDBE2A98}" dt="2023-01-12T13:14:40.366" v="148" actId="2696"/>
        <pc:sldMkLst>
          <pc:docMk/>
          <pc:sldMk cId="0" sldId="278"/>
        </pc:sldMkLst>
      </pc:sldChg>
      <pc:sldChg chg="del">
        <pc:chgData name="Sumit Sengupta" userId="bc8a584e7bc8be15" providerId="LiveId" clId="{930E6230-7043-E348-8963-981CDDBE2A98}" dt="2023-01-12T13:14:40.366" v="148" actId="2696"/>
        <pc:sldMkLst>
          <pc:docMk/>
          <pc:sldMk cId="0" sldId="279"/>
        </pc:sldMkLst>
      </pc:sldChg>
      <pc:sldChg chg="del">
        <pc:chgData name="Sumit Sengupta" userId="bc8a584e7bc8be15" providerId="LiveId" clId="{930E6230-7043-E348-8963-981CDDBE2A98}" dt="2023-01-12T13:24:54.565" v="372" actId="2696"/>
        <pc:sldMkLst>
          <pc:docMk/>
          <pc:sldMk cId="0" sldId="281"/>
        </pc:sldMkLst>
      </pc:sldChg>
      <pc:sldChg chg="modNotes">
        <pc:chgData name="Sumit Sengupta" userId="bc8a584e7bc8be15" providerId="LiveId" clId="{930E6230-7043-E348-8963-981CDDBE2A98}" dt="2023-01-12T13:26:27.753" v="376"/>
        <pc:sldMkLst>
          <pc:docMk/>
          <pc:sldMk cId="0" sldId="282"/>
        </pc:sldMkLst>
      </pc:sldChg>
      <pc:sldChg chg="modNotes">
        <pc:chgData name="Sumit Sengupta" userId="bc8a584e7bc8be15" providerId="LiveId" clId="{930E6230-7043-E348-8963-981CDDBE2A98}" dt="2023-01-12T13:26:27.753" v="376"/>
        <pc:sldMkLst>
          <pc:docMk/>
          <pc:sldMk cId="0" sldId="283"/>
        </pc:sldMkLst>
      </pc:sldChg>
      <pc:sldChg chg="del modNotes">
        <pc:chgData name="Sumit Sengupta" userId="bc8a584e7bc8be15" providerId="LiveId" clId="{930E6230-7043-E348-8963-981CDDBE2A98}" dt="2023-01-12T13:30:17.680" v="395" actId="2696"/>
        <pc:sldMkLst>
          <pc:docMk/>
          <pc:sldMk cId="0" sldId="284"/>
        </pc:sldMkLst>
      </pc:sldChg>
      <pc:sldChg chg="del">
        <pc:chgData name="Sumit Sengupta" userId="bc8a584e7bc8be15" providerId="LiveId" clId="{930E6230-7043-E348-8963-981CDDBE2A98}" dt="2023-01-12T13:30:22.735" v="396" actId="2696"/>
        <pc:sldMkLst>
          <pc:docMk/>
          <pc:sldMk cId="0" sldId="285"/>
        </pc:sldMkLst>
      </pc:sldChg>
      <pc:sldChg chg="modNotes">
        <pc:chgData name="Sumit Sengupta" userId="bc8a584e7bc8be15" providerId="LiveId" clId="{930E6230-7043-E348-8963-981CDDBE2A98}" dt="2023-01-12T13:26:27.753" v="376"/>
        <pc:sldMkLst>
          <pc:docMk/>
          <pc:sldMk cId="0" sldId="286"/>
        </pc:sldMkLst>
      </pc:sldChg>
      <pc:sldChg chg="del">
        <pc:chgData name="Sumit Sengupta" userId="bc8a584e7bc8be15" providerId="LiveId" clId="{930E6230-7043-E348-8963-981CDDBE2A98}" dt="2023-01-12T13:25:46.675" v="373" actId="2696"/>
        <pc:sldMkLst>
          <pc:docMk/>
          <pc:sldMk cId="0" sldId="287"/>
        </pc:sldMkLst>
      </pc:sldChg>
      <pc:sldChg chg="del">
        <pc:chgData name="Sumit Sengupta" userId="bc8a584e7bc8be15" providerId="LiveId" clId="{930E6230-7043-E348-8963-981CDDBE2A98}" dt="2023-01-12T13:25:46.675" v="373" actId="2696"/>
        <pc:sldMkLst>
          <pc:docMk/>
          <pc:sldMk cId="0" sldId="288"/>
        </pc:sldMkLst>
      </pc:sldChg>
      <pc:sldChg chg="del">
        <pc:chgData name="Sumit Sengupta" userId="bc8a584e7bc8be15" providerId="LiveId" clId="{930E6230-7043-E348-8963-981CDDBE2A98}" dt="2023-01-12T13:16:28.043" v="149" actId="2696"/>
        <pc:sldMkLst>
          <pc:docMk/>
          <pc:sldMk cId="0" sldId="289"/>
        </pc:sldMkLst>
      </pc:sldChg>
      <pc:sldChg chg="del">
        <pc:chgData name="Sumit Sengupta" userId="bc8a584e7bc8be15" providerId="LiveId" clId="{930E6230-7043-E348-8963-981CDDBE2A98}" dt="2023-01-12T13:16:28.043" v="149" actId="2696"/>
        <pc:sldMkLst>
          <pc:docMk/>
          <pc:sldMk cId="0" sldId="290"/>
        </pc:sldMkLst>
      </pc:sldChg>
      <pc:sldChg chg="del">
        <pc:chgData name="Sumit Sengupta" userId="bc8a584e7bc8be15" providerId="LiveId" clId="{930E6230-7043-E348-8963-981CDDBE2A98}" dt="2023-01-12T13:16:28.043" v="149" actId="2696"/>
        <pc:sldMkLst>
          <pc:docMk/>
          <pc:sldMk cId="0" sldId="291"/>
        </pc:sldMkLst>
      </pc:sldChg>
      <pc:sldChg chg="del">
        <pc:chgData name="Sumit Sengupta" userId="bc8a584e7bc8be15" providerId="LiveId" clId="{930E6230-7043-E348-8963-981CDDBE2A98}" dt="2023-01-12T13:16:28.043" v="149" actId="2696"/>
        <pc:sldMkLst>
          <pc:docMk/>
          <pc:sldMk cId="0" sldId="292"/>
        </pc:sldMkLst>
      </pc:sldChg>
      <pc:sldChg chg="del">
        <pc:chgData name="Sumit Sengupta" userId="bc8a584e7bc8be15" providerId="LiveId" clId="{930E6230-7043-E348-8963-981CDDBE2A98}" dt="2023-01-12T13:16:28.043" v="149" actId="2696"/>
        <pc:sldMkLst>
          <pc:docMk/>
          <pc:sldMk cId="0" sldId="293"/>
        </pc:sldMkLst>
      </pc:sldChg>
      <pc:sldChg chg="del">
        <pc:chgData name="Sumit Sengupta" userId="bc8a584e7bc8be15" providerId="LiveId" clId="{930E6230-7043-E348-8963-981CDDBE2A98}" dt="2023-01-12T13:16:28.043" v="149" actId="2696"/>
        <pc:sldMkLst>
          <pc:docMk/>
          <pc:sldMk cId="0" sldId="294"/>
        </pc:sldMkLst>
      </pc:sldChg>
      <pc:sldChg chg="del">
        <pc:chgData name="Sumit Sengupta" userId="bc8a584e7bc8be15" providerId="LiveId" clId="{930E6230-7043-E348-8963-981CDDBE2A98}" dt="2023-01-12T13:16:28.043" v="149" actId="2696"/>
        <pc:sldMkLst>
          <pc:docMk/>
          <pc:sldMk cId="0" sldId="295"/>
        </pc:sldMkLst>
      </pc:sldChg>
      <pc:sldChg chg="del">
        <pc:chgData name="Sumit Sengupta" userId="bc8a584e7bc8be15" providerId="LiveId" clId="{930E6230-7043-E348-8963-981CDDBE2A98}" dt="2023-01-12T13:16:28.043" v="149" actId="2696"/>
        <pc:sldMkLst>
          <pc:docMk/>
          <pc:sldMk cId="0" sldId="296"/>
        </pc:sldMkLst>
      </pc:sldChg>
      <pc:sldChg chg="del">
        <pc:chgData name="Sumit Sengupta" userId="bc8a584e7bc8be15" providerId="LiveId" clId="{930E6230-7043-E348-8963-981CDDBE2A98}" dt="2023-01-12T13:16:28.043" v="149" actId="2696"/>
        <pc:sldMkLst>
          <pc:docMk/>
          <pc:sldMk cId="0" sldId="297"/>
        </pc:sldMkLst>
      </pc:sldChg>
      <pc:sldChg chg="modNotes">
        <pc:chgData name="Sumit Sengupta" userId="bc8a584e7bc8be15" providerId="LiveId" clId="{930E6230-7043-E348-8963-981CDDBE2A98}" dt="2023-01-12T13:26:27.753" v="376"/>
        <pc:sldMkLst>
          <pc:docMk/>
          <pc:sldMk cId="0" sldId="300"/>
        </pc:sldMkLst>
      </pc:sldChg>
      <pc:sldChg chg="modNotes">
        <pc:chgData name="Sumit Sengupta" userId="bc8a584e7bc8be15" providerId="LiveId" clId="{930E6230-7043-E348-8963-981CDDBE2A98}" dt="2023-01-12T13:26:27.753" v="376"/>
        <pc:sldMkLst>
          <pc:docMk/>
          <pc:sldMk cId="0" sldId="301"/>
        </pc:sldMkLst>
      </pc:sldChg>
      <pc:sldChg chg="modNotes">
        <pc:chgData name="Sumit Sengupta" userId="bc8a584e7bc8be15" providerId="LiveId" clId="{930E6230-7043-E348-8963-981CDDBE2A98}" dt="2023-01-12T13:26:27.753" v="376"/>
        <pc:sldMkLst>
          <pc:docMk/>
          <pc:sldMk cId="0" sldId="302"/>
        </pc:sldMkLst>
      </pc:sldChg>
      <pc:sldChg chg="modNotes">
        <pc:chgData name="Sumit Sengupta" userId="bc8a584e7bc8be15" providerId="LiveId" clId="{930E6230-7043-E348-8963-981CDDBE2A98}" dt="2023-01-12T13:26:27.753" v="376"/>
        <pc:sldMkLst>
          <pc:docMk/>
          <pc:sldMk cId="0" sldId="303"/>
        </pc:sldMkLst>
      </pc:sldChg>
      <pc:sldChg chg="modNotes">
        <pc:chgData name="Sumit Sengupta" userId="bc8a584e7bc8be15" providerId="LiveId" clId="{930E6230-7043-E348-8963-981CDDBE2A98}" dt="2023-01-12T13:26:27.753" v="376"/>
        <pc:sldMkLst>
          <pc:docMk/>
          <pc:sldMk cId="0" sldId="304"/>
        </pc:sldMkLst>
      </pc:sldChg>
      <pc:sldChg chg="modNotes">
        <pc:chgData name="Sumit Sengupta" userId="bc8a584e7bc8be15" providerId="LiveId" clId="{930E6230-7043-E348-8963-981CDDBE2A98}" dt="2023-01-12T13:26:27.753" v="376"/>
        <pc:sldMkLst>
          <pc:docMk/>
          <pc:sldMk cId="0" sldId="305"/>
        </pc:sldMkLst>
      </pc:sldChg>
      <pc:sldChg chg="del">
        <pc:chgData name="Sumit Sengupta" userId="bc8a584e7bc8be15" providerId="LiveId" clId="{930E6230-7043-E348-8963-981CDDBE2A98}" dt="2023-01-12T13:28:18.857" v="393" actId="2696"/>
        <pc:sldMkLst>
          <pc:docMk/>
          <pc:sldMk cId="0" sldId="306"/>
        </pc:sldMkLst>
      </pc:sldChg>
      <pc:sldChg chg="del modNotes">
        <pc:chgData name="Sumit Sengupta" userId="bc8a584e7bc8be15" providerId="LiveId" clId="{930E6230-7043-E348-8963-981CDDBE2A98}" dt="2023-01-12T13:28:18.857" v="393" actId="2696"/>
        <pc:sldMkLst>
          <pc:docMk/>
          <pc:sldMk cId="0" sldId="307"/>
        </pc:sldMkLst>
      </pc:sldChg>
      <pc:sldChg chg="modSp mod">
        <pc:chgData name="Sumit Sengupta" userId="bc8a584e7bc8be15" providerId="LiveId" clId="{930E6230-7043-E348-8963-981CDDBE2A98}" dt="2023-01-12T13:28:02.925" v="392" actId="20577"/>
        <pc:sldMkLst>
          <pc:docMk/>
          <pc:sldMk cId="0" sldId="308"/>
        </pc:sldMkLst>
        <pc:spChg chg="mod">
          <ac:chgData name="Sumit Sengupta" userId="bc8a584e7bc8be15" providerId="LiveId" clId="{930E6230-7043-E348-8963-981CDDBE2A98}" dt="2023-01-12T13:28:02.925" v="392" actId="20577"/>
          <ac:spMkLst>
            <pc:docMk/>
            <pc:sldMk cId="0" sldId="308"/>
            <ac:spMk id="718" creationId="{00000000-0000-0000-0000-000000000000}"/>
          </ac:spMkLst>
        </pc:spChg>
      </pc:sldChg>
      <pc:sldChg chg="del modNotes">
        <pc:chgData name="Sumit Sengupta" userId="bc8a584e7bc8be15" providerId="LiveId" clId="{930E6230-7043-E348-8963-981CDDBE2A98}" dt="2023-01-12T13:26:45.404" v="377" actId="2696"/>
        <pc:sldMkLst>
          <pc:docMk/>
          <pc:sldMk cId="0" sldId="309"/>
        </pc:sldMkLst>
      </pc:sldChg>
      <pc:sldChg chg="del modNotes">
        <pc:chgData name="Sumit Sengupta" userId="bc8a584e7bc8be15" providerId="LiveId" clId="{930E6230-7043-E348-8963-981CDDBE2A98}" dt="2023-01-12T13:26:57.232" v="378" actId="2696"/>
        <pc:sldMkLst>
          <pc:docMk/>
          <pc:sldMk cId="0" sldId="310"/>
        </pc:sldMkLst>
      </pc:sldChg>
      <pc:sldChg chg="modNotes">
        <pc:chgData name="Sumit Sengupta" userId="bc8a584e7bc8be15" providerId="LiveId" clId="{930E6230-7043-E348-8963-981CDDBE2A98}" dt="2023-01-12T13:26:27.753" v="376"/>
        <pc:sldMkLst>
          <pc:docMk/>
          <pc:sldMk cId="0" sldId="311"/>
        </pc:sldMkLst>
      </pc:sldChg>
      <pc:sldChg chg="modNotes">
        <pc:chgData name="Sumit Sengupta" userId="bc8a584e7bc8be15" providerId="LiveId" clId="{930E6230-7043-E348-8963-981CDDBE2A98}" dt="2023-01-12T13:26:27.753" v="376"/>
        <pc:sldMkLst>
          <pc:docMk/>
          <pc:sldMk cId="0" sldId="312"/>
        </pc:sldMkLst>
      </pc:sldChg>
      <pc:sldChg chg="modNotes">
        <pc:chgData name="Sumit Sengupta" userId="bc8a584e7bc8be15" providerId="LiveId" clId="{930E6230-7043-E348-8963-981CDDBE2A98}" dt="2023-01-12T13:26:27.753" v="376"/>
        <pc:sldMkLst>
          <pc:docMk/>
          <pc:sldMk cId="0" sldId="313"/>
        </pc:sldMkLst>
      </pc:sldChg>
      <pc:sldChg chg="modNotes">
        <pc:chgData name="Sumit Sengupta" userId="bc8a584e7bc8be15" providerId="LiveId" clId="{930E6230-7043-E348-8963-981CDDBE2A98}" dt="2023-01-12T13:26:27.753" v="376"/>
        <pc:sldMkLst>
          <pc:docMk/>
          <pc:sldMk cId="0" sldId="314"/>
        </pc:sldMkLst>
      </pc:sldChg>
      <pc:sldChg chg="modNotes">
        <pc:chgData name="Sumit Sengupta" userId="bc8a584e7bc8be15" providerId="LiveId" clId="{930E6230-7043-E348-8963-981CDDBE2A98}" dt="2023-01-12T13:26:27.753" v="376"/>
        <pc:sldMkLst>
          <pc:docMk/>
          <pc:sldMk cId="0" sldId="315"/>
        </pc:sldMkLst>
      </pc:sldChg>
      <pc:sldChg chg="modNotes">
        <pc:chgData name="Sumit Sengupta" userId="bc8a584e7bc8be15" providerId="LiveId" clId="{930E6230-7043-E348-8963-981CDDBE2A98}" dt="2023-01-12T13:26:27.753" v="376"/>
        <pc:sldMkLst>
          <pc:docMk/>
          <pc:sldMk cId="0" sldId="316"/>
        </pc:sldMkLst>
      </pc:sldChg>
      <pc:sldChg chg="del">
        <pc:chgData name="Sumit Sengupta" userId="bc8a584e7bc8be15" providerId="LiveId" clId="{930E6230-7043-E348-8963-981CDDBE2A98}" dt="2023-01-12T13:26:22.861" v="374" actId="2696"/>
        <pc:sldMkLst>
          <pc:docMk/>
          <pc:sldMk cId="0" sldId="317"/>
        </pc:sldMkLst>
      </pc:sldChg>
      <pc:sldChg chg="del">
        <pc:chgData name="Sumit Sengupta" userId="bc8a584e7bc8be15" providerId="LiveId" clId="{930E6230-7043-E348-8963-981CDDBE2A98}" dt="2023-01-12T13:26:27.752" v="375" actId="2696"/>
        <pc:sldMkLst>
          <pc:docMk/>
          <pc:sldMk cId="0" sldId="319"/>
        </pc:sldMkLst>
      </pc:sldChg>
      <pc:sldChg chg="modSp mod">
        <pc:chgData name="Sumit Sengupta" userId="bc8a584e7bc8be15" providerId="LiveId" clId="{930E6230-7043-E348-8963-981CDDBE2A98}" dt="2023-01-23T16:49:51.182" v="2665" actId="5793"/>
        <pc:sldMkLst>
          <pc:docMk/>
          <pc:sldMk cId="2597212271" sldId="320"/>
        </pc:sldMkLst>
        <pc:spChg chg="mod">
          <ac:chgData name="Sumit Sengupta" userId="bc8a584e7bc8be15" providerId="LiveId" clId="{930E6230-7043-E348-8963-981CDDBE2A98}" dt="2023-01-23T16:49:51.182" v="2665" actId="5793"/>
          <ac:spMkLst>
            <pc:docMk/>
            <pc:sldMk cId="2597212271" sldId="320"/>
            <ac:spMk id="244" creationId="{00000000-0000-0000-0000-000000000000}"/>
          </ac:spMkLst>
        </pc:spChg>
      </pc:sldChg>
      <pc:sldChg chg="modSp mod">
        <pc:chgData name="Sumit Sengupta" userId="bc8a584e7bc8be15" providerId="LiveId" clId="{930E6230-7043-E348-8963-981CDDBE2A98}" dt="2023-02-08T19:33:11.444" v="12077" actId="20577"/>
        <pc:sldMkLst>
          <pc:docMk/>
          <pc:sldMk cId="1258344927" sldId="321"/>
        </pc:sldMkLst>
        <pc:spChg chg="mod">
          <ac:chgData name="Sumit Sengupta" userId="bc8a584e7bc8be15" providerId="LiveId" clId="{930E6230-7043-E348-8963-981CDDBE2A98}" dt="2023-01-26T16:08:49.235" v="5180" actId="20577"/>
          <ac:spMkLst>
            <pc:docMk/>
            <pc:sldMk cId="1258344927" sldId="321"/>
            <ac:spMk id="243" creationId="{00000000-0000-0000-0000-000000000000}"/>
          </ac:spMkLst>
        </pc:spChg>
        <pc:spChg chg="mod">
          <ac:chgData name="Sumit Sengupta" userId="bc8a584e7bc8be15" providerId="LiveId" clId="{930E6230-7043-E348-8963-981CDDBE2A98}" dt="2023-02-08T19:33:11.444" v="12077" actId="20577"/>
          <ac:spMkLst>
            <pc:docMk/>
            <pc:sldMk cId="1258344927" sldId="321"/>
            <ac:spMk id="244" creationId="{00000000-0000-0000-0000-000000000000}"/>
          </ac:spMkLst>
        </pc:spChg>
      </pc:sldChg>
      <pc:sldChg chg="modSp add mod">
        <pc:chgData name="Sumit Sengupta" userId="bc8a584e7bc8be15" providerId="LiveId" clId="{930E6230-7043-E348-8963-981CDDBE2A98}" dt="2023-01-19T14:31:32.119" v="1561" actId="20577"/>
        <pc:sldMkLst>
          <pc:docMk/>
          <pc:sldMk cId="2185973818" sldId="322"/>
        </pc:sldMkLst>
        <pc:spChg chg="mod">
          <ac:chgData name="Sumit Sengupta" userId="bc8a584e7bc8be15" providerId="LiveId" clId="{930E6230-7043-E348-8963-981CDDBE2A98}" dt="2023-01-12T13:14:09.081" v="147" actId="20577"/>
          <ac:spMkLst>
            <pc:docMk/>
            <pc:sldMk cId="2185973818" sldId="322"/>
            <ac:spMk id="433" creationId="{00000000-0000-0000-0000-000000000000}"/>
          </ac:spMkLst>
        </pc:spChg>
        <pc:spChg chg="mod">
          <ac:chgData name="Sumit Sengupta" userId="bc8a584e7bc8be15" providerId="LiveId" clId="{930E6230-7043-E348-8963-981CDDBE2A98}" dt="2023-01-19T14:31:27.025" v="1546" actId="20577"/>
          <ac:spMkLst>
            <pc:docMk/>
            <pc:sldMk cId="2185973818" sldId="322"/>
            <ac:spMk id="434" creationId="{00000000-0000-0000-0000-000000000000}"/>
          </ac:spMkLst>
        </pc:spChg>
        <pc:spChg chg="mod">
          <ac:chgData name="Sumit Sengupta" userId="bc8a584e7bc8be15" providerId="LiveId" clId="{930E6230-7043-E348-8963-981CDDBE2A98}" dt="2023-01-19T14:31:32.119" v="1561" actId="20577"/>
          <ac:spMkLst>
            <pc:docMk/>
            <pc:sldMk cId="2185973818" sldId="322"/>
            <ac:spMk id="435" creationId="{00000000-0000-0000-0000-000000000000}"/>
          </ac:spMkLst>
        </pc:spChg>
      </pc:sldChg>
      <pc:sldChg chg="addSp delSp modSp add mod">
        <pc:chgData name="Sumit Sengupta" userId="bc8a584e7bc8be15" providerId="LiveId" clId="{930E6230-7043-E348-8963-981CDDBE2A98}" dt="2023-01-30T12:35:18.628" v="5197" actId="20577"/>
        <pc:sldMkLst>
          <pc:docMk/>
          <pc:sldMk cId="962419876" sldId="323"/>
        </pc:sldMkLst>
        <pc:spChg chg="add mod">
          <ac:chgData name="Sumit Sengupta" userId="bc8a584e7bc8be15" providerId="LiveId" clId="{930E6230-7043-E348-8963-981CDDBE2A98}" dt="2023-01-18T19:19:17.510" v="1316" actId="20577"/>
          <ac:spMkLst>
            <pc:docMk/>
            <pc:sldMk cId="962419876" sldId="323"/>
            <ac:spMk id="3" creationId="{82275761-EA6D-C595-7FC7-53B3C0F8162F}"/>
          </ac:spMkLst>
        </pc:spChg>
        <pc:spChg chg="del">
          <ac:chgData name="Sumit Sengupta" userId="bc8a584e7bc8be15" providerId="LiveId" clId="{930E6230-7043-E348-8963-981CDDBE2A98}" dt="2023-01-18T19:14:05.707" v="1272" actId="21"/>
          <ac:spMkLst>
            <pc:docMk/>
            <pc:sldMk cId="962419876" sldId="323"/>
            <ac:spMk id="235" creationId="{00000000-0000-0000-0000-000000000000}"/>
          </ac:spMkLst>
        </pc:spChg>
        <pc:spChg chg="mod">
          <ac:chgData name="Sumit Sengupta" userId="bc8a584e7bc8be15" providerId="LiveId" clId="{930E6230-7043-E348-8963-981CDDBE2A98}" dt="2023-01-30T12:35:18.628" v="5197" actId="20577"/>
          <ac:spMkLst>
            <pc:docMk/>
            <pc:sldMk cId="962419876" sldId="323"/>
            <ac:spMk id="237" creationId="{00000000-0000-0000-0000-000000000000}"/>
          </ac:spMkLst>
        </pc:spChg>
      </pc:sldChg>
      <pc:sldChg chg="modSp add mod">
        <pc:chgData name="Sumit Sengupta" userId="bc8a584e7bc8be15" providerId="LiveId" clId="{930E6230-7043-E348-8963-981CDDBE2A98}" dt="2023-01-30T16:24:22.754" v="6366" actId="20577"/>
        <pc:sldMkLst>
          <pc:docMk/>
          <pc:sldMk cId="3485431698" sldId="324"/>
        </pc:sldMkLst>
        <pc:spChg chg="mod">
          <ac:chgData name="Sumit Sengupta" userId="bc8a584e7bc8be15" providerId="LiveId" clId="{930E6230-7043-E348-8963-981CDDBE2A98}" dt="2023-01-30T16:24:22.754" v="6366" actId="20577"/>
          <ac:spMkLst>
            <pc:docMk/>
            <pc:sldMk cId="3485431698" sldId="324"/>
            <ac:spMk id="222" creationId="{00000000-0000-0000-0000-000000000000}"/>
          </ac:spMkLst>
        </pc:spChg>
      </pc:sldChg>
      <pc:sldChg chg="delSp modSp add mod">
        <pc:chgData name="Sumit Sengupta" userId="bc8a584e7bc8be15" providerId="LiveId" clId="{930E6230-7043-E348-8963-981CDDBE2A98}" dt="2023-01-23T14:26:29.326" v="2352" actId="20577"/>
        <pc:sldMkLst>
          <pc:docMk/>
          <pc:sldMk cId="1905215740" sldId="325"/>
        </pc:sldMkLst>
        <pc:spChg chg="del">
          <ac:chgData name="Sumit Sengupta" userId="bc8a584e7bc8be15" providerId="LiveId" clId="{930E6230-7043-E348-8963-981CDDBE2A98}" dt="2023-01-23T14:24:56.320" v="2125" actId="21"/>
          <ac:spMkLst>
            <pc:docMk/>
            <pc:sldMk cId="1905215740" sldId="325"/>
            <ac:spMk id="2" creationId="{6274F1DF-55CB-F9B8-29E0-E24966B90955}"/>
          </ac:spMkLst>
        </pc:spChg>
        <pc:spChg chg="mod">
          <ac:chgData name="Sumit Sengupta" userId="bc8a584e7bc8be15" providerId="LiveId" clId="{930E6230-7043-E348-8963-981CDDBE2A98}" dt="2023-01-23T14:26:29.326" v="2352" actId="20577"/>
          <ac:spMkLst>
            <pc:docMk/>
            <pc:sldMk cId="1905215740" sldId="325"/>
            <ac:spMk id="4" creationId="{A0AEB39F-C744-6968-CE4C-D90CC2C84280}"/>
          </ac:spMkLst>
        </pc:spChg>
        <pc:spChg chg="mod">
          <ac:chgData name="Sumit Sengupta" userId="bc8a584e7bc8be15" providerId="LiveId" clId="{930E6230-7043-E348-8963-981CDDBE2A98}" dt="2023-01-23T14:24:44.521" v="2124" actId="20577"/>
          <ac:spMkLst>
            <pc:docMk/>
            <pc:sldMk cId="1905215740" sldId="325"/>
            <ac:spMk id="274" creationId="{00000000-0000-0000-0000-000000000000}"/>
          </ac:spMkLst>
        </pc:spChg>
        <pc:spChg chg="del">
          <ac:chgData name="Sumit Sengupta" userId="bc8a584e7bc8be15" providerId="LiveId" clId="{930E6230-7043-E348-8963-981CDDBE2A98}" dt="2023-01-23T14:25:11.191" v="2128" actId="21"/>
          <ac:spMkLst>
            <pc:docMk/>
            <pc:sldMk cId="1905215740" sldId="325"/>
            <ac:spMk id="279" creationId="{00000000-0000-0000-0000-000000000000}"/>
          </ac:spMkLst>
        </pc:spChg>
        <pc:spChg chg="del">
          <ac:chgData name="Sumit Sengupta" userId="bc8a584e7bc8be15" providerId="LiveId" clId="{930E6230-7043-E348-8963-981CDDBE2A98}" dt="2023-01-23T14:25:06.782" v="2127" actId="21"/>
          <ac:spMkLst>
            <pc:docMk/>
            <pc:sldMk cId="1905215740" sldId="325"/>
            <ac:spMk id="280" creationId="{00000000-0000-0000-0000-000000000000}"/>
          </ac:spMkLst>
        </pc:spChg>
        <pc:picChg chg="del">
          <ac:chgData name="Sumit Sengupta" userId="bc8a584e7bc8be15" providerId="LiveId" clId="{930E6230-7043-E348-8963-981CDDBE2A98}" dt="2023-01-23T14:25:01.487" v="2126" actId="21"/>
          <ac:picMkLst>
            <pc:docMk/>
            <pc:sldMk cId="1905215740" sldId="325"/>
            <ac:picMk id="3" creationId="{CF279F8F-09F1-E0F8-B489-5C52247F46B2}"/>
          </ac:picMkLst>
        </pc:picChg>
      </pc:sldChg>
      <pc:sldChg chg="modSp add mod">
        <pc:chgData name="Sumit Sengupta" userId="bc8a584e7bc8be15" providerId="LiveId" clId="{930E6230-7043-E348-8963-981CDDBE2A98}" dt="2023-01-23T14:56:19.565" v="2579" actId="20577"/>
        <pc:sldMkLst>
          <pc:docMk/>
          <pc:sldMk cId="3635212198" sldId="326"/>
        </pc:sldMkLst>
        <pc:spChg chg="mod">
          <ac:chgData name="Sumit Sengupta" userId="bc8a584e7bc8be15" providerId="LiveId" clId="{930E6230-7043-E348-8963-981CDDBE2A98}" dt="2023-01-23T14:56:19.565" v="2579" actId="20577"/>
          <ac:spMkLst>
            <pc:docMk/>
            <pc:sldMk cId="3635212198" sldId="326"/>
            <ac:spMk id="4" creationId="{A0AEB39F-C744-6968-CE4C-D90CC2C84280}"/>
          </ac:spMkLst>
        </pc:spChg>
        <pc:spChg chg="mod">
          <ac:chgData name="Sumit Sengupta" userId="bc8a584e7bc8be15" providerId="LiveId" clId="{930E6230-7043-E348-8963-981CDDBE2A98}" dt="2023-01-23T14:32:51.209" v="2461" actId="20577"/>
          <ac:spMkLst>
            <pc:docMk/>
            <pc:sldMk cId="3635212198" sldId="326"/>
            <ac:spMk id="274" creationId="{00000000-0000-0000-0000-000000000000}"/>
          </ac:spMkLst>
        </pc:spChg>
      </pc:sldChg>
      <pc:sldChg chg="add del">
        <pc:chgData name="Sumit Sengupta" userId="bc8a584e7bc8be15" providerId="LiveId" clId="{930E6230-7043-E348-8963-981CDDBE2A98}" dt="2023-01-23T17:35:14.123" v="3121" actId="2696"/>
        <pc:sldMkLst>
          <pc:docMk/>
          <pc:sldMk cId="3047565240" sldId="327"/>
        </pc:sldMkLst>
      </pc:sldChg>
      <pc:sldChg chg="addSp delSp modSp add mod">
        <pc:chgData name="Sumit Sengupta" userId="bc8a584e7bc8be15" providerId="LiveId" clId="{930E6230-7043-E348-8963-981CDDBE2A98}" dt="2023-02-08T20:22:16.958" v="12309" actId="14100"/>
        <pc:sldMkLst>
          <pc:docMk/>
          <pc:sldMk cId="3552420191" sldId="328"/>
        </pc:sldMkLst>
        <pc:spChg chg="add mod">
          <ac:chgData name="Sumit Sengupta" userId="bc8a584e7bc8be15" providerId="LiveId" clId="{930E6230-7043-E348-8963-981CDDBE2A98}" dt="2023-02-08T20:20:34.675" v="12266" actId="14100"/>
          <ac:spMkLst>
            <pc:docMk/>
            <pc:sldMk cId="3552420191" sldId="328"/>
            <ac:spMk id="2" creationId="{9AA91F04-9C03-A033-F69B-1ED4DD88045B}"/>
          </ac:spMkLst>
        </pc:spChg>
        <pc:spChg chg="del">
          <ac:chgData name="Sumit Sengupta" userId="bc8a584e7bc8be15" providerId="LiveId" clId="{930E6230-7043-E348-8963-981CDDBE2A98}" dt="2023-01-23T17:30:54.599" v="3118" actId="478"/>
          <ac:spMkLst>
            <pc:docMk/>
            <pc:sldMk cId="3552420191" sldId="328"/>
            <ac:spMk id="3" creationId="{2193489D-63F6-5B72-2403-A546A32FA7EC}"/>
          </ac:spMkLst>
        </pc:spChg>
        <pc:spChg chg="add del mod">
          <ac:chgData name="Sumit Sengupta" userId="bc8a584e7bc8be15" providerId="LiveId" clId="{930E6230-7043-E348-8963-981CDDBE2A98}" dt="2023-01-30T15:28:41.991" v="6177" actId="21"/>
          <ac:spMkLst>
            <pc:docMk/>
            <pc:sldMk cId="3552420191" sldId="328"/>
            <ac:spMk id="4" creationId="{455F7DAD-53B2-86A6-0576-10558A684DD5}"/>
          </ac:spMkLst>
        </pc:spChg>
        <pc:spChg chg="add mod">
          <ac:chgData name="Sumit Sengupta" userId="bc8a584e7bc8be15" providerId="LiveId" clId="{930E6230-7043-E348-8963-981CDDBE2A98}" dt="2023-02-08T20:21:51.782" v="12303" actId="20577"/>
          <ac:spMkLst>
            <pc:docMk/>
            <pc:sldMk cId="3552420191" sldId="328"/>
            <ac:spMk id="8" creationId="{DBC771CE-6732-C913-2CF5-79B6C409D11E}"/>
          </ac:spMkLst>
        </pc:spChg>
        <pc:spChg chg="mod">
          <ac:chgData name="Sumit Sengupta" userId="bc8a584e7bc8be15" providerId="LiveId" clId="{930E6230-7043-E348-8963-981CDDBE2A98}" dt="2023-01-30T15:30:49.693" v="6187" actId="20577"/>
          <ac:spMkLst>
            <pc:docMk/>
            <pc:sldMk cId="3552420191" sldId="328"/>
            <ac:spMk id="263" creationId="{00000000-0000-0000-0000-000000000000}"/>
          </ac:spMkLst>
        </pc:spChg>
        <pc:spChg chg="mod">
          <ac:chgData name="Sumit Sengupta" userId="bc8a584e7bc8be15" providerId="LiveId" clId="{930E6230-7043-E348-8963-981CDDBE2A98}" dt="2023-02-08T20:20:19.619" v="12265" actId="14100"/>
          <ac:spMkLst>
            <pc:docMk/>
            <pc:sldMk cId="3552420191" sldId="328"/>
            <ac:spMk id="264" creationId="{00000000-0000-0000-0000-000000000000}"/>
          </ac:spMkLst>
        </pc:spChg>
        <pc:spChg chg="mod">
          <ac:chgData name="Sumit Sengupta" userId="bc8a584e7bc8be15" providerId="LiveId" clId="{930E6230-7043-E348-8963-981CDDBE2A98}" dt="2023-02-08T20:21:21.862" v="12275" actId="14100"/>
          <ac:spMkLst>
            <pc:docMk/>
            <pc:sldMk cId="3552420191" sldId="328"/>
            <ac:spMk id="265" creationId="{00000000-0000-0000-0000-000000000000}"/>
          </ac:spMkLst>
        </pc:spChg>
        <pc:spChg chg="del mod">
          <ac:chgData name="Sumit Sengupta" userId="bc8a584e7bc8be15" providerId="LiveId" clId="{930E6230-7043-E348-8963-981CDDBE2A98}" dt="2023-01-23T17:30:26.123" v="3110" actId="21"/>
          <ac:spMkLst>
            <pc:docMk/>
            <pc:sldMk cId="3552420191" sldId="328"/>
            <ac:spMk id="266" creationId="{00000000-0000-0000-0000-000000000000}"/>
          </ac:spMkLst>
        </pc:spChg>
        <pc:spChg chg="del">
          <ac:chgData name="Sumit Sengupta" userId="bc8a584e7bc8be15" providerId="LiveId" clId="{930E6230-7043-E348-8963-981CDDBE2A98}" dt="2023-01-23T17:30:29.524" v="3111" actId="21"/>
          <ac:spMkLst>
            <pc:docMk/>
            <pc:sldMk cId="3552420191" sldId="328"/>
            <ac:spMk id="267" creationId="{00000000-0000-0000-0000-000000000000}"/>
          </ac:spMkLst>
        </pc:spChg>
        <pc:spChg chg="del mod">
          <ac:chgData name="Sumit Sengupta" userId="bc8a584e7bc8be15" providerId="LiveId" clId="{930E6230-7043-E348-8963-981CDDBE2A98}" dt="2023-01-23T17:25:52.489" v="3051" actId="21"/>
          <ac:spMkLst>
            <pc:docMk/>
            <pc:sldMk cId="3552420191" sldId="328"/>
            <ac:spMk id="268" creationId="{00000000-0000-0000-0000-000000000000}"/>
          </ac:spMkLst>
        </pc:spChg>
        <pc:cxnChg chg="add mod">
          <ac:chgData name="Sumit Sengupta" userId="bc8a584e7bc8be15" providerId="LiveId" clId="{930E6230-7043-E348-8963-981CDDBE2A98}" dt="2023-02-08T20:21:05.700" v="12272" actId="1076"/>
          <ac:cxnSpMkLst>
            <pc:docMk/>
            <pc:sldMk cId="3552420191" sldId="328"/>
            <ac:cxnSpMk id="4" creationId="{038688AD-529C-5FE2-5110-DDE7698DA016}"/>
          </ac:cxnSpMkLst>
        </pc:cxnChg>
        <pc:cxnChg chg="del">
          <ac:chgData name="Sumit Sengupta" userId="bc8a584e7bc8be15" providerId="LiveId" clId="{930E6230-7043-E348-8963-981CDDBE2A98}" dt="2023-01-23T17:30:44.490" v="3115" actId="21"/>
          <ac:cxnSpMkLst>
            <pc:docMk/>
            <pc:sldMk cId="3552420191" sldId="328"/>
            <ac:cxnSpMk id="5" creationId="{0EBAF062-ED5E-A7A3-9E99-CD505B88BC02}"/>
          </ac:cxnSpMkLst>
        </pc:cxnChg>
        <pc:cxnChg chg="add mod">
          <ac:chgData name="Sumit Sengupta" userId="bc8a584e7bc8be15" providerId="LiveId" clId="{930E6230-7043-E348-8963-981CDDBE2A98}" dt="2023-02-08T20:21:18.416" v="12274" actId="1076"/>
          <ac:cxnSpMkLst>
            <pc:docMk/>
            <pc:sldMk cId="3552420191" sldId="328"/>
            <ac:cxnSpMk id="6" creationId="{2671A887-83F6-5488-33C4-9D1AB6C1843A}"/>
          </ac:cxnSpMkLst>
        </pc:cxnChg>
        <pc:cxnChg chg="add del mod">
          <ac:chgData name="Sumit Sengupta" userId="bc8a584e7bc8be15" providerId="LiveId" clId="{930E6230-7043-E348-8963-981CDDBE2A98}" dt="2023-01-23T17:30:56.222" v="3119" actId="478"/>
          <ac:cxnSpMkLst>
            <pc:docMk/>
            <pc:sldMk cId="3552420191" sldId="328"/>
            <ac:cxnSpMk id="6" creationId="{B59D058E-CF9F-5885-B2A7-4940FC0A6CB5}"/>
          </ac:cxnSpMkLst>
        </pc:cxnChg>
        <pc:cxnChg chg="add del mod">
          <ac:chgData name="Sumit Sengupta" userId="bc8a584e7bc8be15" providerId="LiveId" clId="{930E6230-7043-E348-8963-981CDDBE2A98}" dt="2023-01-30T15:28:45.050" v="6178" actId="21"/>
          <ac:cxnSpMkLst>
            <pc:docMk/>
            <pc:sldMk cId="3552420191" sldId="328"/>
            <ac:cxnSpMk id="7" creationId="{460EDDA5-30B0-8D99-5E4E-0B0B527C6B48}"/>
          </ac:cxnSpMkLst>
        </pc:cxnChg>
        <pc:cxnChg chg="add mod">
          <ac:chgData name="Sumit Sengupta" userId="bc8a584e7bc8be15" providerId="LiveId" clId="{930E6230-7043-E348-8963-981CDDBE2A98}" dt="2023-02-08T20:22:16.958" v="12309" actId="14100"/>
          <ac:cxnSpMkLst>
            <pc:docMk/>
            <pc:sldMk cId="3552420191" sldId="328"/>
            <ac:cxnSpMk id="9" creationId="{EDE17D8B-D33C-C803-B0DF-84AB33D6A00E}"/>
          </ac:cxnSpMkLst>
        </pc:cxnChg>
        <pc:cxnChg chg="del mod">
          <ac:chgData name="Sumit Sengupta" userId="bc8a584e7bc8be15" providerId="LiveId" clId="{930E6230-7043-E348-8963-981CDDBE2A98}" dt="2023-01-23T17:25:54.421" v="3052" actId="478"/>
          <ac:cxnSpMkLst>
            <pc:docMk/>
            <pc:sldMk cId="3552420191" sldId="328"/>
            <ac:cxnSpMk id="269" creationId="{00000000-0000-0000-0000-000000000000}"/>
          </ac:cxnSpMkLst>
        </pc:cxnChg>
      </pc:sldChg>
      <pc:sldChg chg="add del">
        <pc:chgData name="Sumit Sengupta" userId="bc8a584e7bc8be15" providerId="LiveId" clId="{930E6230-7043-E348-8963-981CDDBE2A98}" dt="2023-01-23T17:35:15.029" v="3122" actId="2696"/>
        <pc:sldMkLst>
          <pc:docMk/>
          <pc:sldMk cId="260745413" sldId="329"/>
        </pc:sldMkLst>
      </pc:sldChg>
      <pc:sldChg chg="addSp delSp modSp add mod">
        <pc:chgData name="Sumit Sengupta" userId="bc8a584e7bc8be15" providerId="LiveId" clId="{930E6230-7043-E348-8963-981CDDBE2A98}" dt="2023-01-30T16:21:24.145" v="6236" actId="20577"/>
        <pc:sldMkLst>
          <pc:docMk/>
          <pc:sldMk cId="2767524550" sldId="329"/>
        </pc:sldMkLst>
        <pc:spChg chg="add mod">
          <ac:chgData name="Sumit Sengupta" userId="bc8a584e7bc8be15" providerId="LiveId" clId="{930E6230-7043-E348-8963-981CDDBE2A98}" dt="2023-01-30T16:21:24.145" v="6236" actId="20577"/>
          <ac:spMkLst>
            <pc:docMk/>
            <pc:sldMk cId="2767524550" sldId="329"/>
            <ac:spMk id="2" creationId="{EE478FA7-EC85-75DB-2B96-A196F6A64BD5}"/>
          </ac:spMkLst>
        </pc:spChg>
        <pc:spChg chg="add del">
          <ac:chgData name="Sumit Sengupta" userId="bc8a584e7bc8be15" providerId="LiveId" clId="{930E6230-7043-E348-8963-981CDDBE2A98}" dt="2023-01-23T17:47:26.473" v="3250" actId="22"/>
          <ac:spMkLst>
            <pc:docMk/>
            <pc:sldMk cId="2767524550" sldId="329"/>
            <ac:spMk id="3" creationId="{15B1072D-4754-C1E7-C312-0FA54A3DE869}"/>
          </ac:spMkLst>
        </pc:spChg>
        <pc:spChg chg="mod">
          <ac:chgData name="Sumit Sengupta" userId="bc8a584e7bc8be15" providerId="LiveId" clId="{930E6230-7043-E348-8963-981CDDBE2A98}" dt="2023-01-30T16:21:21.017" v="6234" actId="20577"/>
          <ac:spMkLst>
            <pc:docMk/>
            <pc:sldMk cId="2767524550" sldId="329"/>
            <ac:spMk id="4" creationId="{455F7DAD-53B2-86A6-0576-10558A684DD5}"/>
          </ac:spMkLst>
        </pc:spChg>
        <pc:spChg chg="add mod">
          <ac:chgData name="Sumit Sengupta" userId="bc8a584e7bc8be15" providerId="LiveId" clId="{930E6230-7043-E348-8963-981CDDBE2A98}" dt="2023-01-23T17:48:17.514" v="3360" actId="20577"/>
          <ac:spMkLst>
            <pc:docMk/>
            <pc:sldMk cId="2767524550" sldId="329"/>
            <ac:spMk id="5" creationId="{CC260BEB-F030-5F89-3617-56F82DE2DA08}"/>
          </ac:spMkLst>
        </pc:spChg>
        <pc:spChg chg="add mod">
          <ac:chgData name="Sumit Sengupta" userId="bc8a584e7bc8be15" providerId="LiveId" clId="{930E6230-7043-E348-8963-981CDDBE2A98}" dt="2023-01-30T16:20:18.866" v="6203"/>
          <ac:spMkLst>
            <pc:docMk/>
            <pc:sldMk cId="2767524550" sldId="329"/>
            <ac:spMk id="6" creationId="{84989175-9507-BACA-1842-E8B25829F0AD}"/>
          </ac:spMkLst>
        </pc:spChg>
        <pc:spChg chg="add del mod">
          <ac:chgData name="Sumit Sengupta" userId="bc8a584e7bc8be15" providerId="LiveId" clId="{930E6230-7043-E348-8963-981CDDBE2A98}" dt="2023-01-23T17:49:13.402" v="3375"/>
          <ac:spMkLst>
            <pc:docMk/>
            <pc:sldMk cId="2767524550" sldId="329"/>
            <ac:spMk id="8" creationId="{B617E83A-BB07-9134-C392-5D8CF7667A8A}"/>
          </ac:spMkLst>
        </pc:spChg>
        <pc:spChg chg="mod">
          <ac:chgData name="Sumit Sengupta" userId="bc8a584e7bc8be15" providerId="LiveId" clId="{930E6230-7043-E348-8963-981CDDBE2A98}" dt="2023-01-23T17:38:04.714" v="3181" actId="20577"/>
          <ac:spMkLst>
            <pc:docMk/>
            <pc:sldMk cId="2767524550" sldId="329"/>
            <ac:spMk id="263" creationId="{00000000-0000-0000-0000-000000000000}"/>
          </ac:spMkLst>
        </pc:spChg>
        <pc:spChg chg="mod">
          <ac:chgData name="Sumit Sengupta" userId="bc8a584e7bc8be15" providerId="LiveId" clId="{930E6230-7043-E348-8963-981CDDBE2A98}" dt="2023-01-30T12:49:22.058" v="5395" actId="20577"/>
          <ac:spMkLst>
            <pc:docMk/>
            <pc:sldMk cId="2767524550" sldId="329"/>
            <ac:spMk id="264" creationId="{00000000-0000-0000-0000-000000000000}"/>
          </ac:spMkLst>
        </pc:spChg>
        <pc:spChg chg="mod">
          <ac:chgData name="Sumit Sengupta" userId="bc8a584e7bc8be15" providerId="LiveId" clId="{930E6230-7043-E348-8963-981CDDBE2A98}" dt="2023-01-23T17:46:54.413" v="3248" actId="207"/>
          <ac:spMkLst>
            <pc:docMk/>
            <pc:sldMk cId="2767524550" sldId="329"/>
            <ac:spMk id="265" creationId="{00000000-0000-0000-0000-000000000000}"/>
          </ac:spMkLst>
        </pc:spChg>
        <pc:cxnChg chg="add del mod">
          <ac:chgData name="Sumit Sengupta" userId="bc8a584e7bc8be15" providerId="LiveId" clId="{930E6230-7043-E348-8963-981CDDBE2A98}" dt="2023-01-30T16:21:13.581" v="6230" actId="478"/>
          <ac:cxnSpMkLst>
            <pc:docMk/>
            <pc:sldMk cId="2767524550" sldId="329"/>
            <ac:cxnSpMk id="3" creationId="{53C66088-CDBF-A27B-BCAD-DE69B0C96130}"/>
          </ac:cxnSpMkLst>
        </pc:cxnChg>
        <pc:cxnChg chg="mod">
          <ac:chgData name="Sumit Sengupta" userId="bc8a584e7bc8be15" providerId="LiveId" clId="{930E6230-7043-E348-8963-981CDDBE2A98}" dt="2023-01-30T16:20:36.053" v="6207" actId="1076"/>
          <ac:cxnSpMkLst>
            <pc:docMk/>
            <pc:sldMk cId="2767524550" sldId="329"/>
            <ac:cxnSpMk id="7" creationId="{460EDDA5-30B0-8D99-5E4E-0B0B527C6B48}"/>
          </ac:cxnSpMkLst>
        </pc:cxnChg>
        <pc:cxnChg chg="add mod">
          <ac:chgData name="Sumit Sengupta" userId="bc8a584e7bc8be15" providerId="LiveId" clId="{930E6230-7043-E348-8963-981CDDBE2A98}" dt="2023-01-30T16:20:51.627" v="6209" actId="571"/>
          <ac:cxnSpMkLst>
            <pc:docMk/>
            <pc:sldMk cId="2767524550" sldId="329"/>
            <ac:cxnSpMk id="8" creationId="{7D5AF643-96F3-D8E3-8593-2005F3E46953}"/>
          </ac:cxnSpMkLst>
        </pc:cxnChg>
      </pc:sldChg>
      <pc:sldChg chg="addSp delSp modSp add del mod modNotesTx">
        <pc:chgData name="Sumit Sengupta" userId="bc8a584e7bc8be15" providerId="LiveId" clId="{930E6230-7043-E348-8963-981CDDBE2A98}" dt="2023-02-07T20:47:50.431" v="12005" actId="2696"/>
        <pc:sldMkLst>
          <pc:docMk/>
          <pc:sldMk cId="1613363011" sldId="330"/>
        </pc:sldMkLst>
        <pc:spChg chg="add mod">
          <ac:chgData name="Sumit Sengupta" userId="bc8a584e7bc8be15" providerId="LiveId" clId="{930E6230-7043-E348-8963-981CDDBE2A98}" dt="2023-01-23T20:49:44.928" v="3664" actId="1076"/>
          <ac:spMkLst>
            <pc:docMk/>
            <pc:sldMk cId="1613363011" sldId="330"/>
            <ac:spMk id="2" creationId="{25DC27D4-4FBB-15E0-5D80-A643CA601052}"/>
          </ac:spMkLst>
        </pc:spChg>
        <pc:spChg chg="add">
          <ac:chgData name="Sumit Sengupta" userId="bc8a584e7bc8be15" providerId="LiveId" clId="{930E6230-7043-E348-8963-981CDDBE2A98}" dt="2023-01-23T21:41:42.845" v="3738" actId="11529"/>
          <ac:spMkLst>
            <pc:docMk/>
            <pc:sldMk cId="1613363011" sldId="330"/>
            <ac:spMk id="3" creationId="{3D9B59FF-9199-0C49-9F75-110A17CC4D36}"/>
          </ac:spMkLst>
        </pc:spChg>
        <pc:spChg chg="del">
          <ac:chgData name="Sumit Sengupta" userId="bc8a584e7bc8be15" providerId="LiveId" clId="{930E6230-7043-E348-8963-981CDDBE2A98}" dt="2023-01-23T17:53:51.195" v="3447" actId="478"/>
          <ac:spMkLst>
            <pc:docMk/>
            <pc:sldMk cId="1613363011" sldId="330"/>
            <ac:spMk id="4" creationId="{455F7DAD-53B2-86A6-0576-10558A684DD5}"/>
          </ac:spMkLst>
        </pc:spChg>
        <pc:spChg chg="add mod">
          <ac:chgData name="Sumit Sengupta" userId="bc8a584e7bc8be15" providerId="LiveId" clId="{930E6230-7043-E348-8963-981CDDBE2A98}" dt="2023-01-23T21:42:24.028" v="3742" actId="14100"/>
          <ac:spMkLst>
            <pc:docMk/>
            <pc:sldMk cId="1613363011" sldId="330"/>
            <ac:spMk id="4" creationId="{DBEE7CC2-D041-EF5E-B7F3-42B171F2D349}"/>
          </ac:spMkLst>
        </pc:spChg>
        <pc:spChg chg="mod">
          <ac:chgData name="Sumit Sengupta" userId="bc8a584e7bc8be15" providerId="LiveId" clId="{930E6230-7043-E348-8963-981CDDBE2A98}" dt="2023-01-23T21:42:31.876" v="3743" actId="5793"/>
          <ac:spMkLst>
            <pc:docMk/>
            <pc:sldMk cId="1613363011" sldId="330"/>
            <ac:spMk id="5" creationId="{CC260BEB-F030-5F89-3617-56F82DE2DA08}"/>
          </ac:spMkLst>
        </pc:spChg>
        <pc:spChg chg="add del mod">
          <ac:chgData name="Sumit Sengupta" userId="bc8a584e7bc8be15" providerId="LiveId" clId="{930E6230-7043-E348-8963-981CDDBE2A98}" dt="2023-01-23T20:49:58.181" v="3666" actId="1076"/>
          <ac:spMkLst>
            <pc:docMk/>
            <pc:sldMk cId="1613363011" sldId="330"/>
            <ac:spMk id="6" creationId="{84989175-9507-BACA-1842-E8B25829F0AD}"/>
          </ac:spMkLst>
        </pc:spChg>
        <pc:spChg chg="mod">
          <ac:chgData name="Sumit Sengupta" userId="bc8a584e7bc8be15" providerId="LiveId" clId="{930E6230-7043-E348-8963-981CDDBE2A98}" dt="2023-01-23T20:44:05.227" v="3611" actId="20577"/>
          <ac:spMkLst>
            <pc:docMk/>
            <pc:sldMk cId="1613363011" sldId="330"/>
            <ac:spMk id="263" creationId="{00000000-0000-0000-0000-000000000000}"/>
          </ac:spMkLst>
        </pc:spChg>
        <pc:spChg chg="del">
          <ac:chgData name="Sumit Sengupta" userId="bc8a584e7bc8be15" providerId="LiveId" clId="{930E6230-7043-E348-8963-981CDDBE2A98}" dt="2023-01-23T17:53:16.374" v="3446" actId="21"/>
          <ac:spMkLst>
            <pc:docMk/>
            <pc:sldMk cId="1613363011" sldId="330"/>
            <ac:spMk id="264" creationId="{00000000-0000-0000-0000-000000000000}"/>
          </ac:spMkLst>
        </pc:spChg>
        <pc:spChg chg="del">
          <ac:chgData name="Sumit Sengupta" userId="bc8a584e7bc8be15" providerId="LiveId" clId="{930E6230-7043-E348-8963-981CDDBE2A98}" dt="2023-01-23T17:52:59.420" v="3445" actId="21"/>
          <ac:spMkLst>
            <pc:docMk/>
            <pc:sldMk cId="1613363011" sldId="330"/>
            <ac:spMk id="265" creationId="{00000000-0000-0000-0000-000000000000}"/>
          </ac:spMkLst>
        </pc:spChg>
        <pc:cxnChg chg="del">
          <ac:chgData name="Sumit Sengupta" userId="bc8a584e7bc8be15" providerId="LiveId" clId="{930E6230-7043-E348-8963-981CDDBE2A98}" dt="2023-01-23T17:53:53.244" v="3448" actId="478"/>
          <ac:cxnSpMkLst>
            <pc:docMk/>
            <pc:sldMk cId="1613363011" sldId="330"/>
            <ac:cxnSpMk id="7" creationId="{460EDDA5-30B0-8D99-5E4E-0B0B527C6B48}"/>
          </ac:cxnSpMkLst>
        </pc:cxnChg>
      </pc:sldChg>
      <pc:sldChg chg="add">
        <pc:chgData name="Sumit Sengupta" userId="bc8a584e7bc8be15" providerId="LiveId" clId="{930E6230-7043-E348-8963-981CDDBE2A98}" dt="2023-02-07T20:47:56.604" v="12006"/>
        <pc:sldMkLst>
          <pc:docMk/>
          <pc:sldMk cId="1719160841" sldId="330"/>
        </pc:sldMkLst>
      </pc:sldChg>
      <pc:sldChg chg="add">
        <pc:chgData name="Sumit Sengupta" userId="bc8a584e7bc8be15" providerId="LiveId" clId="{930E6230-7043-E348-8963-981CDDBE2A98}" dt="2023-01-23T21:48:20.010" v="3792"/>
        <pc:sldMkLst>
          <pc:docMk/>
          <pc:sldMk cId="790888428" sldId="331"/>
        </pc:sldMkLst>
      </pc:sldChg>
      <pc:sldChg chg="addSp delSp modSp new mod">
        <pc:chgData name="Sumit Sengupta" userId="bc8a584e7bc8be15" providerId="LiveId" clId="{930E6230-7043-E348-8963-981CDDBE2A98}" dt="2023-01-23T21:58:37.396" v="4171" actId="1076"/>
        <pc:sldMkLst>
          <pc:docMk/>
          <pc:sldMk cId="3243954447" sldId="332"/>
        </pc:sldMkLst>
        <pc:spChg chg="add del mod">
          <ac:chgData name="Sumit Sengupta" userId="bc8a584e7bc8be15" providerId="LiveId" clId="{930E6230-7043-E348-8963-981CDDBE2A98}" dt="2023-01-23T21:48:47.992" v="3815"/>
          <ac:spMkLst>
            <pc:docMk/>
            <pc:sldMk cId="3243954447" sldId="332"/>
            <ac:spMk id="2" creationId="{60414295-0990-99C9-B123-EA1EEFE364BC}"/>
          </ac:spMkLst>
        </pc:spChg>
        <pc:spChg chg="add mod">
          <ac:chgData name="Sumit Sengupta" userId="bc8a584e7bc8be15" providerId="LiveId" clId="{930E6230-7043-E348-8963-981CDDBE2A98}" dt="2023-01-23T21:57:29.127" v="4159" actId="20577"/>
          <ac:spMkLst>
            <pc:docMk/>
            <pc:sldMk cId="3243954447" sldId="332"/>
            <ac:spMk id="3" creationId="{34829C74-D622-A743-85BD-EF00ABF6240E}"/>
          </ac:spMkLst>
        </pc:spChg>
        <pc:spChg chg="add del mod">
          <ac:chgData name="Sumit Sengupta" userId="bc8a584e7bc8be15" providerId="LiveId" clId="{930E6230-7043-E348-8963-981CDDBE2A98}" dt="2023-01-23T21:52:57.066" v="3860"/>
          <ac:spMkLst>
            <pc:docMk/>
            <pc:sldMk cId="3243954447" sldId="332"/>
            <ac:spMk id="4" creationId="{85BE5F27-18BA-9AA7-021F-6587DAA2AB31}"/>
          </ac:spMkLst>
        </pc:spChg>
        <pc:spChg chg="add del mod">
          <ac:chgData name="Sumit Sengupta" userId="bc8a584e7bc8be15" providerId="LiveId" clId="{930E6230-7043-E348-8963-981CDDBE2A98}" dt="2023-01-23T21:53:47.955" v="3864"/>
          <ac:spMkLst>
            <pc:docMk/>
            <pc:sldMk cId="3243954447" sldId="332"/>
            <ac:spMk id="5" creationId="{4CF13B66-3092-33F5-3485-9671B18F88CB}"/>
          </ac:spMkLst>
        </pc:spChg>
        <pc:spChg chg="add mod">
          <ac:chgData name="Sumit Sengupta" userId="bc8a584e7bc8be15" providerId="LiveId" clId="{930E6230-7043-E348-8963-981CDDBE2A98}" dt="2023-01-23T21:57:08.054" v="4157" actId="207"/>
          <ac:spMkLst>
            <pc:docMk/>
            <pc:sldMk cId="3243954447" sldId="332"/>
            <ac:spMk id="8" creationId="{C7BC8DD7-98C7-304B-74D6-E19E539D3C0A}"/>
          </ac:spMkLst>
        </pc:spChg>
        <pc:spChg chg="add mod">
          <ac:chgData name="Sumit Sengupta" userId="bc8a584e7bc8be15" providerId="LiveId" clId="{930E6230-7043-E348-8963-981CDDBE2A98}" dt="2023-01-23T21:58:37.396" v="4171" actId="1076"/>
          <ac:spMkLst>
            <pc:docMk/>
            <pc:sldMk cId="3243954447" sldId="332"/>
            <ac:spMk id="9" creationId="{5DD3BB71-3A38-0F02-6516-E49F781804AA}"/>
          </ac:spMkLst>
        </pc:spChg>
        <pc:picChg chg="add del mod">
          <ac:chgData name="Sumit Sengupta" userId="bc8a584e7bc8be15" providerId="LiveId" clId="{930E6230-7043-E348-8963-981CDDBE2A98}" dt="2023-01-23T21:53:53.418" v="3867" actId="478"/>
          <ac:picMkLst>
            <pc:docMk/>
            <pc:sldMk cId="3243954447" sldId="332"/>
            <ac:picMk id="6" creationId="{CD965AAF-5569-9D21-49D8-BD3693567F9C}"/>
          </ac:picMkLst>
        </pc:picChg>
        <pc:picChg chg="add mod">
          <ac:chgData name="Sumit Sengupta" userId="bc8a584e7bc8be15" providerId="LiveId" clId="{930E6230-7043-E348-8963-981CDDBE2A98}" dt="2023-01-23T21:58:03.020" v="4161" actId="1076"/>
          <ac:picMkLst>
            <pc:docMk/>
            <pc:sldMk cId="3243954447" sldId="332"/>
            <ac:picMk id="7" creationId="{0AA1AE05-D35C-1A0C-E479-7AEF213B76E0}"/>
          </ac:picMkLst>
        </pc:picChg>
      </pc:sldChg>
      <pc:sldChg chg="add del">
        <pc:chgData name="Sumit Sengupta" userId="bc8a584e7bc8be15" providerId="LiveId" clId="{930E6230-7043-E348-8963-981CDDBE2A98}" dt="2023-01-23T21:52:43.743" v="3856"/>
        <pc:sldMkLst>
          <pc:docMk/>
          <pc:sldMk cId="659370529" sldId="333"/>
        </pc:sldMkLst>
      </pc:sldChg>
      <pc:sldChg chg="addSp delSp modSp add mod">
        <pc:chgData name="Sumit Sengupta" userId="bc8a584e7bc8be15" providerId="LiveId" clId="{930E6230-7043-E348-8963-981CDDBE2A98}" dt="2023-02-06T15:05:05.605" v="12004" actId="20577"/>
        <pc:sldMkLst>
          <pc:docMk/>
          <pc:sldMk cId="4274652352" sldId="333"/>
        </pc:sldMkLst>
        <pc:spChg chg="del">
          <ac:chgData name="Sumit Sengupta" userId="bc8a584e7bc8be15" providerId="LiveId" clId="{930E6230-7043-E348-8963-981CDDBE2A98}" dt="2023-01-26T13:34:27.813" v="4209" actId="21"/>
          <ac:spMkLst>
            <pc:docMk/>
            <pc:sldMk cId="4274652352" sldId="333"/>
            <ac:spMk id="2" creationId="{6274F1DF-55CB-F9B8-29E0-E24966B90955}"/>
          </ac:spMkLst>
        </pc:spChg>
        <pc:spChg chg="add mod">
          <ac:chgData name="Sumit Sengupta" userId="bc8a584e7bc8be15" providerId="LiveId" clId="{930E6230-7043-E348-8963-981CDDBE2A98}" dt="2023-02-06T14:55:43.582" v="11857" actId="1076"/>
          <ac:spMkLst>
            <pc:docMk/>
            <pc:sldMk cId="4274652352" sldId="333"/>
            <ac:spMk id="3" creationId="{1F3E5ADE-5574-2EAC-EAE3-ED5AAD753E48}"/>
          </ac:spMkLst>
        </pc:spChg>
        <pc:spChg chg="del">
          <ac:chgData name="Sumit Sengupta" userId="bc8a584e7bc8be15" providerId="LiveId" clId="{930E6230-7043-E348-8963-981CDDBE2A98}" dt="2023-01-26T13:34:22.666" v="4208" actId="21"/>
          <ac:spMkLst>
            <pc:docMk/>
            <pc:sldMk cId="4274652352" sldId="333"/>
            <ac:spMk id="4" creationId="{A0AEB39F-C744-6968-CE4C-D90CC2C84280}"/>
          </ac:spMkLst>
        </pc:spChg>
        <pc:spChg chg="add mod">
          <ac:chgData name="Sumit Sengupta" userId="bc8a584e7bc8be15" providerId="LiveId" clId="{930E6230-7043-E348-8963-981CDDBE2A98}" dt="2023-02-06T15:05:05.605" v="12004" actId="20577"/>
          <ac:spMkLst>
            <pc:docMk/>
            <pc:sldMk cId="4274652352" sldId="333"/>
            <ac:spMk id="5" creationId="{B32F4114-8269-C76C-7763-C15D38571AA3}"/>
          </ac:spMkLst>
        </pc:spChg>
        <pc:spChg chg="add mod">
          <ac:chgData name="Sumit Sengupta" userId="bc8a584e7bc8be15" providerId="LiveId" clId="{930E6230-7043-E348-8963-981CDDBE2A98}" dt="2023-01-31T19:49:14.029" v="6989" actId="1076"/>
          <ac:spMkLst>
            <pc:docMk/>
            <pc:sldMk cId="4274652352" sldId="333"/>
            <ac:spMk id="6" creationId="{23FB94F4-0A4E-4C9B-3892-C9D11471E95D}"/>
          </ac:spMkLst>
        </pc:spChg>
        <pc:spChg chg="add del mod">
          <ac:chgData name="Sumit Sengupta" userId="bc8a584e7bc8be15" providerId="LiveId" clId="{930E6230-7043-E348-8963-981CDDBE2A98}" dt="2023-01-31T16:13:24.880" v="6388" actId="21"/>
          <ac:spMkLst>
            <pc:docMk/>
            <pc:sldMk cId="4274652352" sldId="333"/>
            <ac:spMk id="7" creationId="{6FCBDC37-0AB7-ECEF-F3AC-0A4C77B9CC44}"/>
          </ac:spMkLst>
        </pc:spChg>
        <pc:spChg chg="mod">
          <ac:chgData name="Sumit Sengupta" userId="bc8a584e7bc8be15" providerId="LiveId" clId="{930E6230-7043-E348-8963-981CDDBE2A98}" dt="2023-01-26T13:34:14.049" v="4207" actId="20577"/>
          <ac:spMkLst>
            <pc:docMk/>
            <pc:sldMk cId="4274652352" sldId="333"/>
            <ac:spMk id="274" creationId="{00000000-0000-0000-0000-000000000000}"/>
          </ac:spMkLst>
        </pc:spChg>
        <pc:spChg chg="del">
          <ac:chgData name="Sumit Sengupta" userId="bc8a584e7bc8be15" providerId="LiveId" clId="{930E6230-7043-E348-8963-981CDDBE2A98}" dt="2023-01-26T13:34:36.406" v="4211" actId="21"/>
          <ac:spMkLst>
            <pc:docMk/>
            <pc:sldMk cId="4274652352" sldId="333"/>
            <ac:spMk id="279" creationId="{00000000-0000-0000-0000-000000000000}"/>
          </ac:spMkLst>
        </pc:spChg>
        <pc:spChg chg="del">
          <ac:chgData name="Sumit Sengupta" userId="bc8a584e7bc8be15" providerId="LiveId" clId="{930E6230-7043-E348-8963-981CDDBE2A98}" dt="2023-01-26T13:34:40.618" v="4212" actId="21"/>
          <ac:spMkLst>
            <pc:docMk/>
            <pc:sldMk cId="4274652352" sldId="333"/>
            <ac:spMk id="280" creationId="{00000000-0000-0000-0000-000000000000}"/>
          </ac:spMkLst>
        </pc:spChg>
        <pc:picChg chg="del">
          <ac:chgData name="Sumit Sengupta" userId="bc8a584e7bc8be15" providerId="LiveId" clId="{930E6230-7043-E348-8963-981CDDBE2A98}" dt="2023-01-26T13:34:32.204" v="4210" actId="21"/>
          <ac:picMkLst>
            <pc:docMk/>
            <pc:sldMk cId="4274652352" sldId="333"/>
            <ac:picMk id="3" creationId="{CF279F8F-09F1-E0F8-B489-5C52247F46B2}"/>
          </ac:picMkLst>
        </pc:picChg>
        <pc:cxnChg chg="add mod">
          <ac:chgData name="Sumit Sengupta" userId="bc8a584e7bc8be15" providerId="LiveId" clId="{930E6230-7043-E348-8963-981CDDBE2A98}" dt="2023-02-06T14:55:43.582" v="11857" actId="1076"/>
          <ac:cxnSpMkLst>
            <pc:docMk/>
            <pc:sldMk cId="4274652352" sldId="333"/>
            <ac:cxnSpMk id="4" creationId="{C58767D5-9CB6-C82F-4AEA-68EAD9B593AC}"/>
          </ac:cxnSpMkLst>
        </pc:cxnChg>
        <pc:cxnChg chg="add mod">
          <ac:chgData name="Sumit Sengupta" userId="bc8a584e7bc8be15" providerId="LiveId" clId="{930E6230-7043-E348-8963-981CDDBE2A98}" dt="2023-01-31T19:49:07.940" v="6988" actId="1076"/>
          <ac:cxnSpMkLst>
            <pc:docMk/>
            <pc:sldMk cId="4274652352" sldId="333"/>
            <ac:cxnSpMk id="8" creationId="{F259E57B-0FA2-2540-3E13-D31464F42C28}"/>
          </ac:cxnSpMkLst>
        </pc:cxnChg>
        <pc:cxnChg chg="add del mod">
          <ac:chgData name="Sumit Sengupta" userId="bc8a584e7bc8be15" providerId="LiveId" clId="{930E6230-7043-E348-8963-981CDDBE2A98}" dt="2023-01-31T16:13:26.141" v="6389" actId="478"/>
          <ac:cxnSpMkLst>
            <pc:docMk/>
            <pc:sldMk cId="4274652352" sldId="333"/>
            <ac:cxnSpMk id="9" creationId="{153A04F9-F06C-F798-BF9D-37FDFC968501}"/>
          </ac:cxnSpMkLst>
        </pc:cxnChg>
      </pc:sldChg>
      <pc:sldChg chg="modSp add del mod">
        <pc:chgData name="Sumit Sengupta" userId="bc8a584e7bc8be15" providerId="LiveId" clId="{930E6230-7043-E348-8963-981CDDBE2A98}" dt="2023-02-06T14:58:50.827" v="11977" actId="2696"/>
        <pc:sldMkLst>
          <pc:docMk/>
          <pc:sldMk cId="70274468" sldId="334"/>
        </pc:sldMkLst>
        <pc:spChg chg="mod">
          <ac:chgData name="Sumit Sengupta" userId="bc8a584e7bc8be15" providerId="LiveId" clId="{930E6230-7043-E348-8963-981CDDBE2A98}" dt="2023-01-26T14:10:52.790" v="4567" actId="20577"/>
          <ac:spMkLst>
            <pc:docMk/>
            <pc:sldMk cId="70274468" sldId="334"/>
            <ac:spMk id="5" creationId="{B32F4114-8269-C76C-7763-C15D38571AA3}"/>
          </ac:spMkLst>
        </pc:spChg>
        <pc:spChg chg="mod">
          <ac:chgData name="Sumit Sengupta" userId="bc8a584e7bc8be15" providerId="LiveId" clId="{930E6230-7043-E348-8963-981CDDBE2A98}" dt="2023-01-26T14:10:49.434" v="4566" actId="20577"/>
          <ac:spMkLst>
            <pc:docMk/>
            <pc:sldMk cId="70274468" sldId="334"/>
            <ac:spMk id="274" creationId="{00000000-0000-0000-0000-000000000000}"/>
          </ac:spMkLst>
        </pc:spChg>
      </pc:sldChg>
      <pc:sldChg chg="delSp modSp add mod">
        <pc:chgData name="Sumit Sengupta" userId="bc8a584e7bc8be15" providerId="LiveId" clId="{930E6230-7043-E348-8963-981CDDBE2A98}" dt="2023-02-06T14:56:50.463" v="11876" actId="313"/>
        <pc:sldMkLst>
          <pc:docMk/>
          <pc:sldMk cId="3391630858" sldId="335"/>
        </pc:sldMkLst>
        <pc:spChg chg="mod">
          <ac:chgData name="Sumit Sengupta" userId="bc8a584e7bc8be15" providerId="LiveId" clId="{930E6230-7043-E348-8963-981CDDBE2A98}" dt="2023-02-06T14:56:50.463" v="11876" actId="313"/>
          <ac:spMkLst>
            <pc:docMk/>
            <pc:sldMk cId="3391630858" sldId="335"/>
            <ac:spMk id="5" creationId="{B32F4114-8269-C76C-7763-C15D38571AA3}"/>
          </ac:spMkLst>
        </pc:spChg>
        <pc:spChg chg="del">
          <ac:chgData name="Sumit Sengupta" userId="bc8a584e7bc8be15" providerId="LiveId" clId="{930E6230-7043-E348-8963-981CDDBE2A98}" dt="2023-01-26T14:44:25.380" v="4842" actId="478"/>
          <ac:spMkLst>
            <pc:docMk/>
            <pc:sldMk cId="3391630858" sldId="335"/>
            <ac:spMk id="6" creationId="{23FB94F4-0A4E-4C9B-3892-C9D11471E95D}"/>
          </ac:spMkLst>
        </pc:spChg>
        <pc:spChg chg="del">
          <ac:chgData name="Sumit Sengupta" userId="bc8a584e7bc8be15" providerId="LiveId" clId="{930E6230-7043-E348-8963-981CDDBE2A98}" dt="2023-01-26T14:44:25.380" v="4842" actId="478"/>
          <ac:spMkLst>
            <pc:docMk/>
            <pc:sldMk cId="3391630858" sldId="335"/>
            <ac:spMk id="7" creationId="{6FCBDC37-0AB7-ECEF-F3AC-0A4C77B9CC44}"/>
          </ac:spMkLst>
        </pc:spChg>
        <pc:spChg chg="mod">
          <ac:chgData name="Sumit Sengupta" userId="bc8a584e7bc8be15" providerId="LiveId" clId="{930E6230-7043-E348-8963-981CDDBE2A98}" dt="2023-02-06T14:56:38.122" v="11873" actId="20577"/>
          <ac:spMkLst>
            <pc:docMk/>
            <pc:sldMk cId="3391630858" sldId="335"/>
            <ac:spMk id="274" creationId="{00000000-0000-0000-0000-000000000000}"/>
          </ac:spMkLst>
        </pc:spChg>
        <pc:cxnChg chg="del">
          <ac:chgData name="Sumit Sengupta" userId="bc8a584e7bc8be15" providerId="LiveId" clId="{930E6230-7043-E348-8963-981CDDBE2A98}" dt="2023-01-26T14:44:25.380" v="4842" actId="478"/>
          <ac:cxnSpMkLst>
            <pc:docMk/>
            <pc:sldMk cId="3391630858" sldId="335"/>
            <ac:cxnSpMk id="8" creationId="{F259E57B-0FA2-2540-3E13-D31464F42C28}"/>
          </ac:cxnSpMkLst>
        </pc:cxnChg>
        <pc:cxnChg chg="del">
          <ac:chgData name="Sumit Sengupta" userId="bc8a584e7bc8be15" providerId="LiveId" clId="{930E6230-7043-E348-8963-981CDDBE2A98}" dt="2023-01-26T14:44:25.380" v="4842" actId="478"/>
          <ac:cxnSpMkLst>
            <pc:docMk/>
            <pc:sldMk cId="3391630858" sldId="335"/>
            <ac:cxnSpMk id="9" creationId="{153A04F9-F06C-F798-BF9D-37FDFC968501}"/>
          </ac:cxnSpMkLst>
        </pc:cxnChg>
      </pc:sldChg>
      <pc:sldChg chg="add del">
        <pc:chgData name="Sumit Sengupta" userId="bc8a584e7bc8be15" providerId="LiveId" clId="{930E6230-7043-E348-8963-981CDDBE2A98}" dt="2023-01-26T14:43:49.189" v="4815" actId="2890"/>
        <pc:sldMkLst>
          <pc:docMk/>
          <pc:sldMk cId="3906944326" sldId="335"/>
        </pc:sldMkLst>
      </pc:sldChg>
      <pc:sldChg chg="modSp add mod">
        <pc:chgData name="Sumit Sengupta" userId="bc8a584e7bc8be15" providerId="LiveId" clId="{930E6230-7043-E348-8963-981CDDBE2A98}" dt="2023-01-30T15:39:41.339" v="6188" actId="1076"/>
        <pc:sldMkLst>
          <pc:docMk/>
          <pc:sldMk cId="2727277088" sldId="336"/>
        </pc:sldMkLst>
        <pc:spChg chg="mod">
          <ac:chgData name="Sumit Sengupta" userId="bc8a584e7bc8be15" providerId="LiveId" clId="{930E6230-7043-E348-8963-981CDDBE2A98}" dt="2023-01-30T15:39:41.339" v="6188" actId="1076"/>
          <ac:spMkLst>
            <pc:docMk/>
            <pc:sldMk cId="2727277088" sldId="336"/>
            <ac:spMk id="244" creationId="{00000000-0000-0000-0000-000000000000}"/>
          </ac:spMkLst>
        </pc:spChg>
      </pc:sldChg>
      <pc:sldChg chg="addSp modSp new mod">
        <pc:chgData name="Sumit Sengupta" userId="bc8a584e7bc8be15" providerId="LiveId" clId="{930E6230-7043-E348-8963-981CDDBE2A98}" dt="2023-01-30T14:33:14.734" v="5958" actId="947"/>
        <pc:sldMkLst>
          <pc:docMk/>
          <pc:sldMk cId="2270270997" sldId="337"/>
        </pc:sldMkLst>
        <pc:spChg chg="mod">
          <ac:chgData name="Sumit Sengupta" userId="bc8a584e7bc8be15" providerId="LiveId" clId="{930E6230-7043-E348-8963-981CDDBE2A98}" dt="2023-01-30T14:16:28.692" v="5939" actId="20577"/>
          <ac:spMkLst>
            <pc:docMk/>
            <pc:sldMk cId="2270270997" sldId="337"/>
            <ac:spMk id="2" creationId="{303C6487-1644-FE3C-5C89-FB47BAD948D8}"/>
          </ac:spMkLst>
        </pc:spChg>
        <pc:spChg chg="add mod">
          <ac:chgData name="Sumit Sengupta" userId="bc8a584e7bc8be15" providerId="LiveId" clId="{930E6230-7043-E348-8963-981CDDBE2A98}" dt="2023-01-30T14:33:14.734" v="5958" actId="947"/>
          <ac:spMkLst>
            <pc:docMk/>
            <pc:sldMk cId="2270270997" sldId="337"/>
            <ac:spMk id="5" creationId="{4301CFEC-8937-7567-7D9E-0DEF57011770}"/>
          </ac:spMkLst>
        </pc:spChg>
        <pc:picChg chg="add mod">
          <ac:chgData name="Sumit Sengupta" userId="bc8a584e7bc8be15" providerId="LiveId" clId="{930E6230-7043-E348-8963-981CDDBE2A98}" dt="2023-01-30T14:27:19.886" v="5943" actId="1076"/>
          <ac:picMkLst>
            <pc:docMk/>
            <pc:sldMk cId="2270270997" sldId="337"/>
            <ac:picMk id="4" creationId="{F7E05DAA-585F-2F37-F374-FB52E834A854}"/>
          </ac:picMkLst>
        </pc:picChg>
      </pc:sldChg>
      <pc:sldChg chg="modSp add mod">
        <pc:chgData name="Sumit Sengupta" userId="bc8a584e7bc8be15" providerId="LiveId" clId="{930E6230-7043-E348-8963-981CDDBE2A98}" dt="2023-02-06T14:59:31.352" v="12002" actId="20577"/>
        <pc:sldMkLst>
          <pc:docMk/>
          <pc:sldMk cId="778429014" sldId="338"/>
        </pc:sldMkLst>
        <pc:spChg chg="mod">
          <ac:chgData name="Sumit Sengupta" userId="bc8a584e7bc8be15" providerId="LiveId" clId="{930E6230-7043-E348-8963-981CDDBE2A98}" dt="2023-02-06T14:59:31.352" v="12002" actId="20577"/>
          <ac:spMkLst>
            <pc:docMk/>
            <pc:sldMk cId="778429014" sldId="338"/>
            <ac:spMk id="2" creationId="{B8CD8F74-13F3-72EF-38E3-07864DB078D9}"/>
          </ac:spMkLst>
        </pc:spChg>
      </pc:sldChg>
      <pc:sldChg chg="addSp modSp new del mod">
        <pc:chgData name="Sumit Sengupta" userId="bc8a584e7bc8be15" providerId="LiveId" clId="{930E6230-7043-E348-8963-981CDDBE2A98}" dt="2023-02-06T14:58:54.750" v="11978" actId="2696"/>
        <pc:sldMkLst>
          <pc:docMk/>
          <pc:sldMk cId="2362898985" sldId="338"/>
        </pc:sldMkLst>
        <pc:spChg chg="mod">
          <ac:chgData name="Sumit Sengupta" userId="bc8a584e7bc8be15" providerId="LiveId" clId="{930E6230-7043-E348-8963-981CDDBE2A98}" dt="2023-01-30T14:59:11.151" v="6175" actId="20577"/>
          <ac:spMkLst>
            <pc:docMk/>
            <pc:sldMk cId="2362898985" sldId="338"/>
            <ac:spMk id="2" creationId="{B8CD8F74-13F3-72EF-38E3-07864DB078D9}"/>
          </ac:spMkLst>
        </pc:spChg>
        <pc:spChg chg="add mod">
          <ac:chgData name="Sumit Sengupta" userId="bc8a584e7bc8be15" providerId="LiveId" clId="{930E6230-7043-E348-8963-981CDDBE2A98}" dt="2023-02-06T14:58:39.700" v="11976" actId="20577"/>
          <ac:spMkLst>
            <pc:docMk/>
            <pc:sldMk cId="2362898985" sldId="338"/>
            <ac:spMk id="4" creationId="{E9E5D86E-B250-D23B-7D3F-50DBE7F5FC51}"/>
          </ac:spMkLst>
        </pc:spChg>
      </pc:sldChg>
      <pc:sldChg chg="addSp modSp new mod">
        <pc:chgData name="Sumit Sengupta" userId="bc8a584e7bc8be15" providerId="LiveId" clId="{930E6230-7043-E348-8963-981CDDBE2A98}" dt="2023-02-02T15:40:43.054" v="9327" actId="20577"/>
        <pc:sldMkLst>
          <pc:docMk/>
          <pc:sldMk cId="4172829290" sldId="339"/>
        </pc:sldMkLst>
        <pc:spChg chg="mod">
          <ac:chgData name="Sumit Sengupta" userId="bc8a584e7bc8be15" providerId="LiveId" clId="{930E6230-7043-E348-8963-981CDDBE2A98}" dt="2023-02-02T12:29:43.870" v="7014" actId="20577"/>
          <ac:spMkLst>
            <pc:docMk/>
            <pc:sldMk cId="4172829290" sldId="339"/>
            <ac:spMk id="2" creationId="{F8ECB722-1DCD-3FC5-1C79-98DBA7EDAAA4}"/>
          </ac:spMkLst>
        </pc:spChg>
        <pc:spChg chg="add mod">
          <ac:chgData name="Sumit Sengupta" userId="bc8a584e7bc8be15" providerId="LiveId" clId="{930E6230-7043-E348-8963-981CDDBE2A98}" dt="2023-02-02T15:40:43.054" v="9327" actId="20577"/>
          <ac:spMkLst>
            <pc:docMk/>
            <pc:sldMk cId="4172829290" sldId="339"/>
            <ac:spMk id="5" creationId="{416FE35D-3B08-46F2-18B3-926C048E14AF}"/>
          </ac:spMkLst>
        </pc:spChg>
        <pc:picChg chg="add mod">
          <ac:chgData name="Sumit Sengupta" userId="bc8a584e7bc8be15" providerId="LiveId" clId="{930E6230-7043-E348-8963-981CDDBE2A98}" dt="2023-02-02T12:47:10.437" v="7016" actId="1076"/>
          <ac:picMkLst>
            <pc:docMk/>
            <pc:sldMk cId="4172829290" sldId="339"/>
            <ac:picMk id="4" creationId="{F1530096-DC9E-4693-8EC9-EDC00EA65432}"/>
          </ac:picMkLst>
        </pc:picChg>
      </pc:sldChg>
      <pc:sldChg chg="addSp modSp new mod">
        <pc:chgData name="Sumit Sengupta" userId="bc8a584e7bc8be15" providerId="LiveId" clId="{930E6230-7043-E348-8963-981CDDBE2A98}" dt="2023-02-06T13:22:04.041" v="10941" actId="20577"/>
        <pc:sldMkLst>
          <pc:docMk/>
          <pc:sldMk cId="2423338521" sldId="340"/>
        </pc:sldMkLst>
        <pc:spChg chg="mod">
          <ac:chgData name="Sumit Sengupta" userId="bc8a584e7bc8be15" providerId="LiveId" clId="{930E6230-7043-E348-8963-981CDDBE2A98}" dt="2023-02-02T13:41:49.016" v="8351" actId="20577"/>
          <ac:spMkLst>
            <pc:docMk/>
            <pc:sldMk cId="2423338521" sldId="340"/>
            <ac:spMk id="2" creationId="{6FEF3FFE-49CE-3884-5856-7C296E47BC09}"/>
          </ac:spMkLst>
        </pc:spChg>
        <pc:spChg chg="add mod">
          <ac:chgData name="Sumit Sengupta" userId="bc8a584e7bc8be15" providerId="LiveId" clId="{930E6230-7043-E348-8963-981CDDBE2A98}" dt="2023-02-06T13:22:04.041" v="10941" actId="20577"/>
          <ac:spMkLst>
            <pc:docMk/>
            <pc:sldMk cId="2423338521" sldId="340"/>
            <ac:spMk id="4" creationId="{EF39E53B-E429-7EE4-24AB-6A015CF223ED}"/>
          </ac:spMkLst>
        </pc:spChg>
      </pc:sldChg>
      <pc:sldChg chg="addSp modSp new mod">
        <pc:chgData name="Sumit Sengupta" userId="bc8a584e7bc8be15" providerId="LiveId" clId="{930E6230-7043-E348-8963-981CDDBE2A98}" dt="2023-02-06T14:49:46.707" v="11842" actId="313"/>
        <pc:sldMkLst>
          <pc:docMk/>
          <pc:sldMk cId="1947518066" sldId="341"/>
        </pc:sldMkLst>
        <pc:spChg chg="mod">
          <ac:chgData name="Sumit Sengupta" userId="bc8a584e7bc8be15" providerId="LiveId" clId="{930E6230-7043-E348-8963-981CDDBE2A98}" dt="2023-02-06T14:06:20.648" v="11472" actId="20577"/>
          <ac:spMkLst>
            <pc:docMk/>
            <pc:sldMk cId="1947518066" sldId="341"/>
            <ac:spMk id="2" creationId="{8E2559B1-1EBB-9F4E-A1B3-A7C98A15F170}"/>
          </ac:spMkLst>
        </pc:spChg>
        <pc:spChg chg="add mod">
          <ac:chgData name="Sumit Sengupta" userId="bc8a584e7bc8be15" providerId="LiveId" clId="{930E6230-7043-E348-8963-981CDDBE2A98}" dt="2023-02-06T14:49:46.707" v="11842" actId="313"/>
          <ac:spMkLst>
            <pc:docMk/>
            <pc:sldMk cId="1947518066" sldId="341"/>
            <ac:spMk id="4" creationId="{5F8227C5-6DCC-7DE6-076A-A48F1B161DA2}"/>
          </ac:spMkLst>
        </pc:spChg>
      </pc:sldChg>
      <pc:sldChg chg="modSp add mod">
        <pc:chgData name="Sumit Sengupta" userId="bc8a584e7bc8be15" providerId="LiveId" clId="{930E6230-7043-E348-8963-981CDDBE2A98}" dt="2023-02-06T13:23:19.820" v="11065" actId="12"/>
        <pc:sldMkLst>
          <pc:docMk/>
          <pc:sldMk cId="1969923911" sldId="342"/>
        </pc:sldMkLst>
        <pc:spChg chg="mod">
          <ac:chgData name="Sumit Sengupta" userId="bc8a584e7bc8be15" providerId="LiveId" clId="{930E6230-7043-E348-8963-981CDDBE2A98}" dt="2023-02-02T14:16:20.145" v="9174" actId="20577"/>
          <ac:spMkLst>
            <pc:docMk/>
            <pc:sldMk cId="1969923911" sldId="342"/>
            <ac:spMk id="2" creationId="{6FEF3FFE-49CE-3884-5856-7C296E47BC09}"/>
          </ac:spMkLst>
        </pc:spChg>
        <pc:spChg chg="mod">
          <ac:chgData name="Sumit Sengupta" userId="bc8a584e7bc8be15" providerId="LiveId" clId="{930E6230-7043-E348-8963-981CDDBE2A98}" dt="2023-02-06T13:23:19.820" v="11065" actId="12"/>
          <ac:spMkLst>
            <pc:docMk/>
            <pc:sldMk cId="1969923911" sldId="342"/>
            <ac:spMk id="4" creationId="{EF39E53B-E429-7EE4-24AB-6A015CF223ED}"/>
          </ac:spMkLst>
        </pc:spChg>
      </pc:sldChg>
      <pc:sldChg chg="addSp modSp new mod">
        <pc:chgData name="Sumit Sengupta" userId="bc8a584e7bc8be15" providerId="LiveId" clId="{930E6230-7043-E348-8963-981CDDBE2A98}" dt="2023-02-02T14:31:25.700" v="9261" actId="20577"/>
        <pc:sldMkLst>
          <pc:docMk/>
          <pc:sldMk cId="76204268" sldId="343"/>
        </pc:sldMkLst>
        <pc:spChg chg="mod">
          <ac:chgData name="Sumit Sengupta" userId="bc8a584e7bc8be15" providerId="LiveId" clId="{930E6230-7043-E348-8963-981CDDBE2A98}" dt="2023-02-02T14:31:25.700" v="9261" actId="20577"/>
          <ac:spMkLst>
            <pc:docMk/>
            <pc:sldMk cId="76204268" sldId="343"/>
            <ac:spMk id="2" creationId="{22D3CD7A-26DA-5176-74BA-549EB12054B7}"/>
          </ac:spMkLst>
        </pc:spChg>
        <pc:picChg chg="add mod">
          <ac:chgData name="Sumit Sengupta" userId="bc8a584e7bc8be15" providerId="LiveId" clId="{930E6230-7043-E348-8963-981CDDBE2A98}" dt="2023-02-02T14:31:14.230" v="9232" actId="14100"/>
          <ac:picMkLst>
            <pc:docMk/>
            <pc:sldMk cId="76204268" sldId="343"/>
            <ac:picMk id="4" creationId="{278C8BAD-09DA-7B96-9B52-53B0C6F841E1}"/>
          </ac:picMkLst>
        </pc:picChg>
      </pc:sldChg>
      <pc:sldChg chg="addSp delSp modSp new mod">
        <pc:chgData name="Sumit Sengupta" userId="bc8a584e7bc8be15" providerId="LiveId" clId="{930E6230-7043-E348-8963-981CDDBE2A98}" dt="2023-02-06T12:34:36.804" v="10173" actId="14100"/>
        <pc:sldMkLst>
          <pc:docMk/>
          <pc:sldMk cId="3119095497" sldId="344"/>
        </pc:sldMkLst>
        <pc:spChg chg="mod">
          <ac:chgData name="Sumit Sengupta" userId="bc8a584e7bc8be15" providerId="LiveId" clId="{930E6230-7043-E348-8963-981CDDBE2A98}" dt="2023-02-02T20:29:29.169" v="9360" actId="20577"/>
          <ac:spMkLst>
            <pc:docMk/>
            <pc:sldMk cId="3119095497" sldId="344"/>
            <ac:spMk id="2" creationId="{9416DEDC-4B8B-5E5B-43DE-36DEDB4D1325}"/>
          </ac:spMkLst>
        </pc:spChg>
        <pc:spChg chg="add del mod">
          <ac:chgData name="Sumit Sengupta" userId="bc8a584e7bc8be15" providerId="LiveId" clId="{930E6230-7043-E348-8963-981CDDBE2A98}" dt="2023-02-06T04:19:38.443" v="9944" actId="21"/>
          <ac:spMkLst>
            <pc:docMk/>
            <pc:sldMk cId="3119095497" sldId="344"/>
            <ac:spMk id="4" creationId="{31DBA131-4E70-83ED-AE11-974948DAB99C}"/>
          </ac:spMkLst>
        </pc:spChg>
        <pc:spChg chg="add del mod">
          <ac:chgData name="Sumit Sengupta" userId="bc8a584e7bc8be15" providerId="LiveId" clId="{930E6230-7043-E348-8963-981CDDBE2A98}" dt="2023-02-02T20:49:35.523" v="9660" actId="767"/>
          <ac:spMkLst>
            <pc:docMk/>
            <pc:sldMk cId="3119095497" sldId="344"/>
            <ac:spMk id="5" creationId="{7807C8FD-FE37-588B-6F39-1A768B8CBB56}"/>
          </ac:spMkLst>
        </pc:spChg>
        <pc:spChg chg="add del mod">
          <ac:chgData name="Sumit Sengupta" userId="bc8a584e7bc8be15" providerId="LiveId" clId="{930E6230-7043-E348-8963-981CDDBE2A98}" dt="2023-02-06T04:19:37.607" v="9942" actId="767"/>
          <ac:spMkLst>
            <pc:docMk/>
            <pc:sldMk cId="3119095497" sldId="344"/>
            <ac:spMk id="5" creationId="{C4D3152A-FF84-888E-2D5B-9E237D473694}"/>
          </ac:spMkLst>
        </pc:spChg>
        <pc:spChg chg="add del mod">
          <ac:chgData name="Sumit Sengupta" userId="bc8a584e7bc8be15" providerId="LiveId" clId="{930E6230-7043-E348-8963-981CDDBE2A98}" dt="2023-02-06T04:19:29.946" v="9936"/>
          <ac:spMkLst>
            <pc:docMk/>
            <pc:sldMk cId="3119095497" sldId="344"/>
            <ac:spMk id="6" creationId="{93E40A90-68C5-E0CE-E7DE-3DBE32115B1A}"/>
          </ac:spMkLst>
        </pc:spChg>
        <pc:graphicFrameChg chg="add del mod modGraphic">
          <ac:chgData name="Sumit Sengupta" userId="bc8a584e7bc8be15" providerId="LiveId" clId="{930E6230-7043-E348-8963-981CDDBE2A98}" dt="2023-02-02T20:49:58.206" v="9664" actId="3680"/>
          <ac:graphicFrameMkLst>
            <pc:docMk/>
            <pc:sldMk cId="3119095497" sldId="344"/>
            <ac:graphicFrameMk id="6" creationId="{C853D93F-C99D-7A95-9974-9316088D67F6}"/>
          </ac:graphicFrameMkLst>
        </pc:graphicFrameChg>
        <pc:graphicFrameChg chg="add mod modGraphic">
          <ac:chgData name="Sumit Sengupta" userId="bc8a584e7bc8be15" providerId="LiveId" clId="{930E6230-7043-E348-8963-981CDDBE2A98}" dt="2023-02-06T12:34:36.804" v="10173" actId="14100"/>
          <ac:graphicFrameMkLst>
            <pc:docMk/>
            <pc:sldMk cId="3119095497" sldId="344"/>
            <ac:graphicFrameMk id="7" creationId="{46189832-E026-243A-066D-729C19E560CE}"/>
          </ac:graphicFrameMkLst>
        </pc:graphicFrameChg>
        <pc:picChg chg="add del">
          <ac:chgData name="Sumit Sengupta" userId="bc8a584e7bc8be15" providerId="LiveId" clId="{930E6230-7043-E348-8963-981CDDBE2A98}" dt="2023-02-06T04:19:31.730" v="9938"/>
          <ac:picMkLst>
            <pc:docMk/>
            <pc:sldMk cId="3119095497" sldId="344"/>
            <ac:picMk id="8" creationId="{EA78813D-35B9-17C1-4BDD-73F5C241A3A2}"/>
          </ac:picMkLst>
        </pc:picChg>
      </pc:sldChg>
      <pc:sldChg chg="modSp add mod">
        <pc:chgData name="Sumit Sengupta" userId="bc8a584e7bc8be15" providerId="LiveId" clId="{930E6230-7043-E348-8963-981CDDBE2A98}" dt="2023-02-06T12:41:09.962" v="10471" actId="20577"/>
        <pc:sldMkLst>
          <pc:docMk/>
          <pc:sldMk cId="3610249865" sldId="345"/>
        </pc:sldMkLst>
        <pc:spChg chg="mod">
          <ac:chgData name="Sumit Sengupta" userId="bc8a584e7bc8be15" providerId="LiveId" clId="{930E6230-7043-E348-8963-981CDDBE2A98}" dt="2023-02-06T12:41:09.962" v="10471" actId="20577"/>
          <ac:spMkLst>
            <pc:docMk/>
            <pc:sldMk cId="3610249865" sldId="345"/>
            <ac:spMk id="2" creationId="{9416DEDC-4B8B-5E5B-43DE-36DEDB4D1325}"/>
          </ac:spMkLst>
        </pc:spChg>
        <pc:spChg chg="mod">
          <ac:chgData name="Sumit Sengupta" userId="bc8a584e7bc8be15" providerId="LiveId" clId="{930E6230-7043-E348-8963-981CDDBE2A98}" dt="2023-02-06T12:38:36.658" v="10467" actId="20577"/>
          <ac:spMkLst>
            <pc:docMk/>
            <pc:sldMk cId="3610249865" sldId="345"/>
            <ac:spMk id="4" creationId="{31DBA131-4E70-83ED-AE11-974948DAB99C}"/>
          </ac:spMkLst>
        </pc:spChg>
      </pc:sldChg>
      <pc:sldChg chg="modSp add mod">
        <pc:chgData name="Sumit Sengupta" userId="bc8a584e7bc8be15" providerId="LiveId" clId="{930E6230-7043-E348-8963-981CDDBE2A98}" dt="2023-02-06T14:19:12.857" v="11510" actId="13926"/>
        <pc:sldMkLst>
          <pc:docMk/>
          <pc:sldMk cId="867739287" sldId="346"/>
        </pc:sldMkLst>
        <pc:spChg chg="mod">
          <ac:chgData name="Sumit Sengupta" userId="bc8a584e7bc8be15" providerId="LiveId" clId="{930E6230-7043-E348-8963-981CDDBE2A98}" dt="2023-02-06T14:19:12.857" v="11510" actId="13926"/>
          <ac:spMkLst>
            <pc:docMk/>
            <pc:sldMk cId="867739287" sldId="346"/>
            <ac:spMk id="4" creationId="{5F8227C5-6DCC-7DE6-076A-A48F1B161DA2}"/>
          </ac:spMkLst>
        </pc:spChg>
      </pc:sldChg>
      <pc:sldChg chg="modSp add mod">
        <pc:chgData name="Sumit Sengupta" userId="bc8a584e7bc8be15" providerId="LiveId" clId="{930E6230-7043-E348-8963-981CDDBE2A98}" dt="2023-02-07T22:41:24.112" v="12076" actId="20577"/>
        <pc:sldMkLst>
          <pc:docMk/>
          <pc:sldMk cId="3691011454" sldId="347"/>
        </pc:sldMkLst>
        <pc:spChg chg="mod">
          <ac:chgData name="Sumit Sengupta" userId="bc8a584e7bc8be15" providerId="LiveId" clId="{930E6230-7043-E348-8963-981CDDBE2A98}" dt="2023-02-06T14:19:40.966" v="11544" actId="20577"/>
          <ac:spMkLst>
            <pc:docMk/>
            <pc:sldMk cId="3691011454" sldId="347"/>
            <ac:spMk id="2" creationId="{8E2559B1-1EBB-9F4E-A1B3-A7C98A15F170}"/>
          </ac:spMkLst>
        </pc:spChg>
        <pc:spChg chg="mod">
          <ac:chgData name="Sumit Sengupta" userId="bc8a584e7bc8be15" providerId="LiveId" clId="{930E6230-7043-E348-8963-981CDDBE2A98}" dt="2023-02-07T22:41:24.112" v="12076" actId="20577"/>
          <ac:spMkLst>
            <pc:docMk/>
            <pc:sldMk cId="3691011454" sldId="347"/>
            <ac:spMk id="4" creationId="{5F8227C5-6DCC-7DE6-076A-A48F1B161DA2}"/>
          </ac:spMkLst>
        </pc:spChg>
      </pc:sldChg>
      <pc:sldChg chg="modSp add mod">
        <pc:chgData name="Sumit Sengupta" userId="bc8a584e7bc8be15" providerId="LiveId" clId="{930E6230-7043-E348-8963-981CDDBE2A98}" dt="2023-02-06T14:57:36.381" v="11886" actId="20577"/>
        <pc:sldMkLst>
          <pc:docMk/>
          <pc:sldMk cId="4192332105" sldId="348"/>
        </pc:sldMkLst>
        <pc:spChg chg="mod">
          <ac:chgData name="Sumit Sengupta" userId="bc8a584e7bc8be15" providerId="LiveId" clId="{930E6230-7043-E348-8963-981CDDBE2A98}" dt="2023-02-06T14:57:36.381" v="11886" actId="20577"/>
          <ac:spMkLst>
            <pc:docMk/>
            <pc:sldMk cId="4192332105" sldId="348"/>
            <ac:spMk id="274" creationId="{00000000-0000-0000-0000-000000000000}"/>
          </ac:spMkLst>
        </pc:spChg>
      </pc:sldChg>
      <pc:sldMasterChg chg="delSldLayout">
        <pc:chgData name="Sumit Sengupta" userId="bc8a584e7bc8be15" providerId="LiveId" clId="{930E6230-7043-E348-8963-981CDDBE2A98}" dt="2023-01-19T14:57:25.404" v="1845" actId="2696"/>
        <pc:sldMasterMkLst>
          <pc:docMk/>
          <pc:sldMasterMk cId="0" sldId="2147483677"/>
        </pc:sldMasterMkLst>
        <pc:sldLayoutChg chg="del">
          <pc:chgData name="Sumit Sengupta" userId="bc8a584e7bc8be15" providerId="LiveId" clId="{930E6230-7043-E348-8963-981CDDBE2A98}" dt="2023-01-12T13:26:27.752" v="375" actId="2696"/>
          <pc:sldLayoutMkLst>
            <pc:docMk/>
            <pc:sldMasterMk cId="0" sldId="2147483677"/>
            <pc:sldLayoutMk cId="0" sldId="2147483648"/>
          </pc:sldLayoutMkLst>
        </pc:sldLayoutChg>
        <pc:sldLayoutChg chg="del">
          <pc:chgData name="Sumit Sengupta" userId="bc8a584e7bc8be15" providerId="LiveId" clId="{930E6230-7043-E348-8963-981CDDBE2A98}" dt="2023-01-19T14:57:25.404" v="1845" actId="2696"/>
          <pc:sldLayoutMkLst>
            <pc:docMk/>
            <pc:sldMasterMk cId="0" sldId="2147483677"/>
            <pc:sldLayoutMk cId="0" sldId="2147483649"/>
          </pc:sldLayoutMkLst>
        </pc:sldLayoutChg>
      </pc:sldMaster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assandra.apache.org/_/blog/Apache-Cassandra-4.0-is-Here.htm"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www.datanami.com/2022/10/14/cassandra-to-get-acid-transactions-via-new-accord-consensus-protocol/"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b0369657f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b0369657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Lato"/>
              <a:ea typeface="Lato"/>
              <a:cs typeface="Lato"/>
              <a:sym typeface="Lato"/>
            </a:endParaRPr>
          </a:p>
        </p:txBody>
      </p:sp>
    </p:spTree>
    <p:extLst>
      <p:ext uri="{BB962C8B-B14F-4D97-AF65-F5344CB8AC3E}">
        <p14:creationId xmlns:p14="http://schemas.microsoft.com/office/powerpoint/2010/main" val="1611477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b0369657f0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b0369657f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b0369657f0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b0369657f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Clarify on multi-statement updates with if exists</a:t>
            </a:r>
            <a:endParaRPr dirty="0"/>
          </a:p>
        </p:txBody>
      </p:sp>
    </p:spTree>
    <p:extLst>
      <p:ext uri="{BB962C8B-B14F-4D97-AF65-F5344CB8AC3E}">
        <p14:creationId xmlns:p14="http://schemas.microsoft.com/office/powerpoint/2010/main" val="2223831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b0369657f0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b0369657f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9717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b0369657f0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b0369657f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638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885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9401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3180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9086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668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b036965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b036965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401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ab9f9b3fa3_0_1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ab9f9b3fa3_0_1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ab9f9b3fa3_0_1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ab9f9b3fa3_0_1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ab9f9b3fa3_0_1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ab9f9b3fa3_0_1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extLst>
      <p:ext uri="{BB962C8B-B14F-4D97-AF65-F5344CB8AC3E}">
        <p14:creationId xmlns:p14="http://schemas.microsoft.com/office/powerpoint/2010/main" val="2867529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ab9f9b3fa3_0_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ab9f9b3fa3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 first started using YCQL, I thought the “C” stood for “Confusing”! Why? It’s not relational.</a:t>
            </a:r>
            <a:br>
              <a:rPr lang="en"/>
            </a:br>
            <a:br>
              <a:rPr lang="en"/>
            </a:br>
            <a:r>
              <a:rPr lang="en" b="1"/>
              <a:t>Defined Schema </a:t>
            </a:r>
            <a:r>
              <a:rPr lang="en"/>
              <a:t>= Table fields have an assigned data type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ab9f9b3f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ab9f9b3f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Cassandra 4.0</a:t>
            </a:r>
            <a:r>
              <a:rPr lang="en"/>
              <a:t> is GA as of July 27, 2021</a:t>
            </a:r>
            <a:br>
              <a:rPr lang="en"/>
            </a:br>
            <a:br>
              <a:rPr lang="en"/>
            </a:br>
            <a:r>
              <a:rPr lang="en" u="sng">
                <a:solidFill>
                  <a:schemeClr val="hlink"/>
                </a:solidFill>
                <a:hlinkClick r:id="rId4"/>
              </a:rPr>
              <a:t>Cassandra to Get ACID Transactions via New Accord Consensus Protocol</a:t>
            </a:r>
            <a:br>
              <a:rPr lang="en"/>
            </a:b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ab9f9b3fa3_0_1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ab9f9b3fa3_0_1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ab9f9b3fa3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ab9f9b3fa3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1ab9f9b3fa3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1ab9f9b3fa3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1ab9f9b3fa3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1ab9f9b3fa3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ab9f9b3fa3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ab9f9b3fa3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ab9f9b3fa3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ab9f9b3fa3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cd62c075c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cd62c075c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1ab9f9b3fa3_0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1ab9f9b3fa3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ab9f9b3fa3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ab9f9b3fa3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1ab9f9b3fa3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1ab9f9b3fa3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1ab9f9b3fa3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1ab9f9b3fa3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ab9f9b3fa3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ab9f9b3fa3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ab9f9b3fa3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ab9f9b3fa3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1ab9f9b3fa3_0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1ab9f9b3fa3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1ab9f9b3fa3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ab9f9b3fa3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1ab9f9b3fa3_0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1ab9f9b3fa3_0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1ab9f9b3fa3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1ab9f9b3fa3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cd62c075c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cd62c075c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6419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1ab9f9b3fa3_0_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1ab9f9b3fa3_0_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1b0369657f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1b0369657f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1b0369657f0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1b0369657f0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g1556777e4a5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 name="Google Shape;795;g1556777e4a5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cd62c075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cd62c075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cd62c075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cd62c075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181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cd62c075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cd62c075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350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cd62c075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cd62c075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1408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ab9f9b3fa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ab9f9b3fa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0656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 type="secHead">
  <p:cSld name="SECTION_HEADER">
    <p:bg>
      <p:bgPr>
        <a:solidFill>
          <a:schemeClr val="accent2"/>
        </a:solidFill>
        <a:effectLst/>
      </p:bgPr>
    </p:bg>
    <p:spTree>
      <p:nvGrpSpPr>
        <p:cNvPr id="1" name="Shape 30"/>
        <p:cNvGrpSpPr/>
        <p:nvPr/>
      </p:nvGrpSpPr>
      <p:grpSpPr>
        <a:xfrm>
          <a:off x="0" y="0"/>
          <a:ext cx="0" cy="0"/>
          <a:chOff x="0" y="0"/>
          <a:chExt cx="0" cy="0"/>
        </a:xfrm>
      </p:grpSpPr>
      <p:sp>
        <p:nvSpPr>
          <p:cNvPr id="31" name="Google Shape;31;p4"/>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4"/>
          <p:cNvSpPr/>
          <p:nvPr/>
        </p:nvSpPr>
        <p:spPr>
          <a:xfrm>
            <a:off x="5041494" y="-1"/>
            <a:ext cx="1597523" cy="1070184"/>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33" name="Google Shape;33;p4"/>
          <p:cNvSpPr/>
          <p:nvPr/>
        </p:nvSpPr>
        <p:spPr>
          <a:xfrm>
            <a:off x="7635723"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34" name="Google Shape;34;p4"/>
          <p:cNvSpPr/>
          <p:nvPr/>
        </p:nvSpPr>
        <p:spPr>
          <a:xfrm>
            <a:off x="7289543" y="1826169"/>
            <a:ext cx="618300" cy="618300"/>
          </a:xfrm>
          <a:prstGeom prst="ellipse">
            <a:avLst/>
          </a:prstGeom>
          <a:noFill/>
          <a:ln w="127000" cap="flat" cmpd="sng">
            <a:solidFill>
              <a:srgbClr val="C097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pic>
        <p:nvPicPr>
          <p:cNvPr id="35" name="Google Shape;35;p4" descr="Logo&#10;&#10;Description automatically generated with medium confidence"/>
          <p:cNvPicPr preferRelativeResize="0"/>
          <p:nvPr/>
        </p:nvPicPr>
        <p:blipFill rotWithShape="1">
          <a:blip r:embed="rId2">
            <a:alphaModFix/>
          </a:blip>
          <a:srcRect/>
          <a:stretch/>
        </p:blipFill>
        <p:spPr>
          <a:xfrm>
            <a:off x="7493729" y="929921"/>
            <a:ext cx="1004635" cy="393270"/>
          </a:xfrm>
          <a:custGeom>
            <a:avLst/>
            <a:gdLst/>
            <a:ahLst/>
            <a:cxnLst/>
            <a:rect l="l" t="t" r="r" b="b"/>
            <a:pathLst>
              <a:path w="1999274" h="2247255" extrusionOk="0">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a:noFill/>
          <a:ln>
            <a:noFill/>
          </a:ln>
        </p:spPr>
      </p:pic>
      <p:cxnSp>
        <p:nvCxnSpPr>
          <p:cNvPr id="36" name="Google Shape;36;p4"/>
          <p:cNvCxnSpPr/>
          <p:nvPr/>
        </p:nvCxnSpPr>
        <p:spPr>
          <a:xfrm>
            <a:off x="8965675" y="781583"/>
            <a:ext cx="0" cy="1216200"/>
          </a:xfrm>
          <a:prstGeom prst="straightConnector1">
            <a:avLst/>
          </a:prstGeom>
          <a:noFill/>
          <a:ln w="127000" cap="rnd" cmpd="sng">
            <a:solidFill>
              <a:srgbClr val="2CC3B4"/>
            </a:solidFill>
            <a:prstDash val="dash"/>
            <a:miter lim="800000"/>
            <a:headEnd type="none" w="sm" len="sm"/>
            <a:tailEnd type="none" w="sm" len="sm"/>
          </a:ln>
        </p:spPr>
      </p:cxnSp>
      <p:sp>
        <p:nvSpPr>
          <p:cNvPr id="37" name="Google Shape;37;p4"/>
          <p:cNvSpPr/>
          <p:nvPr/>
        </p:nvSpPr>
        <p:spPr>
          <a:xfrm>
            <a:off x="8242292" y="3130142"/>
            <a:ext cx="901703" cy="1346454"/>
          </a:xfrm>
          <a:custGeom>
            <a:avLst/>
            <a:gdLst/>
            <a:ahLst/>
            <a:cxnLst/>
            <a:rect l="l" t="t" r="r" b="b"/>
            <a:pathLst>
              <a:path w="1186451" h="1771650" extrusionOk="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38" name="Google Shape;38;p4"/>
          <p:cNvSpPr/>
          <p:nvPr/>
        </p:nvSpPr>
        <p:spPr>
          <a:xfrm>
            <a:off x="4354248" y="3060064"/>
            <a:ext cx="3108300" cy="3108300"/>
          </a:xfrm>
          <a:prstGeom prst="arc">
            <a:avLst>
              <a:gd name="adj1" fmla="val 16200000"/>
              <a:gd name="adj2" fmla="val 0"/>
            </a:avLst>
          </a:prstGeom>
          <a:noFill/>
          <a:ln w="127000" cap="rnd" cmpd="sng">
            <a:solidFill>
              <a:srgbClr val="2CC3B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39" name="Google Shape;39;p4"/>
          <p:cNvSpPr txBox="1">
            <a:spLocks noGrp="1"/>
          </p:cNvSpPr>
          <p:nvPr>
            <p:ph type="subTitle" idx="1"/>
          </p:nvPr>
        </p:nvSpPr>
        <p:spPr>
          <a:xfrm>
            <a:off x="914400" y="2535850"/>
            <a:ext cx="4449600" cy="91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1"/>
              </a:buClr>
              <a:buSzPts val="2300"/>
              <a:buFont typeface="Avenir"/>
              <a:buNone/>
              <a:defRPr sz="2300" b="1">
                <a:solidFill>
                  <a:schemeClr val="accent1"/>
                </a:solidFill>
                <a:latin typeface="Avenir"/>
                <a:ea typeface="Avenir"/>
                <a:cs typeface="Avenir"/>
                <a:sym typeface="Avenir"/>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0" name="Google Shape;40;p4"/>
          <p:cNvSpPr txBox="1">
            <a:spLocks noGrp="1"/>
          </p:cNvSpPr>
          <p:nvPr>
            <p:ph type="title"/>
          </p:nvPr>
        </p:nvSpPr>
        <p:spPr>
          <a:xfrm>
            <a:off x="914400" y="1826175"/>
            <a:ext cx="6327900" cy="6183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500"/>
              <a:buFont typeface="Avenir"/>
              <a:buNone/>
              <a:defRPr sz="3500">
                <a:solidFill>
                  <a:schemeClr val="lt1"/>
                </a:solidFill>
                <a:latin typeface="Avenir"/>
                <a:ea typeface="Avenir"/>
                <a:cs typeface="Avenir"/>
                <a:sym typeface="Avenir"/>
              </a:defRPr>
            </a:lvl1pPr>
            <a:lvl2pPr lvl="1">
              <a:spcBef>
                <a:spcPts val="0"/>
              </a:spcBef>
              <a:spcAft>
                <a:spcPts val="0"/>
              </a:spcAft>
              <a:buClr>
                <a:schemeClr val="lt1"/>
              </a:buClr>
              <a:buSzPts val="3500"/>
              <a:buNone/>
              <a:defRPr sz="3500">
                <a:solidFill>
                  <a:schemeClr val="lt1"/>
                </a:solidFill>
              </a:defRPr>
            </a:lvl2pPr>
            <a:lvl3pPr lvl="2">
              <a:spcBef>
                <a:spcPts val="0"/>
              </a:spcBef>
              <a:spcAft>
                <a:spcPts val="0"/>
              </a:spcAft>
              <a:buClr>
                <a:schemeClr val="lt1"/>
              </a:buClr>
              <a:buSzPts val="3500"/>
              <a:buNone/>
              <a:defRPr sz="3500">
                <a:solidFill>
                  <a:schemeClr val="lt1"/>
                </a:solidFill>
              </a:defRPr>
            </a:lvl3pPr>
            <a:lvl4pPr lvl="3">
              <a:spcBef>
                <a:spcPts val="0"/>
              </a:spcBef>
              <a:spcAft>
                <a:spcPts val="0"/>
              </a:spcAft>
              <a:buClr>
                <a:schemeClr val="lt1"/>
              </a:buClr>
              <a:buSzPts val="3500"/>
              <a:buNone/>
              <a:defRPr sz="3500">
                <a:solidFill>
                  <a:schemeClr val="lt1"/>
                </a:solidFill>
              </a:defRPr>
            </a:lvl4pPr>
            <a:lvl5pPr lvl="4">
              <a:spcBef>
                <a:spcPts val="0"/>
              </a:spcBef>
              <a:spcAft>
                <a:spcPts val="0"/>
              </a:spcAft>
              <a:buClr>
                <a:schemeClr val="lt1"/>
              </a:buClr>
              <a:buSzPts val="3500"/>
              <a:buNone/>
              <a:defRPr sz="3500">
                <a:solidFill>
                  <a:schemeClr val="lt1"/>
                </a:solidFill>
              </a:defRPr>
            </a:lvl5pPr>
            <a:lvl6pPr lvl="5">
              <a:spcBef>
                <a:spcPts val="0"/>
              </a:spcBef>
              <a:spcAft>
                <a:spcPts val="0"/>
              </a:spcAft>
              <a:buClr>
                <a:schemeClr val="lt1"/>
              </a:buClr>
              <a:buSzPts val="3500"/>
              <a:buNone/>
              <a:defRPr sz="3500">
                <a:solidFill>
                  <a:schemeClr val="lt1"/>
                </a:solidFill>
              </a:defRPr>
            </a:lvl6pPr>
            <a:lvl7pPr lvl="6">
              <a:spcBef>
                <a:spcPts val="0"/>
              </a:spcBef>
              <a:spcAft>
                <a:spcPts val="0"/>
              </a:spcAft>
              <a:buClr>
                <a:schemeClr val="lt1"/>
              </a:buClr>
              <a:buSzPts val="3500"/>
              <a:buNone/>
              <a:defRPr sz="3500">
                <a:solidFill>
                  <a:schemeClr val="lt1"/>
                </a:solidFill>
              </a:defRPr>
            </a:lvl7pPr>
            <a:lvl8pPr lvl="7">
              <a:spcBef>
                <a:spcPts val="0"/>
              </a:spcBef>
              <a:spcAft>
                <a:spcPts val="0"/>
              </a:spcAft>
              <a:buClr>
                <a:schemeClr val="lt1"/>
              </a:buClr>
              <a:buSzPts val="3500"/>
              <a:buNone/>
              <a:defRPr sz="3500">
                <a:solidFill>
                  <a:schemeClr val="lt1"/>
                </a:solidFill>
              </a:defRPr>
            </a:lvl8pPr>
            <a:lvl9pPr lvl="8">
              <a:spcBef>
                <a:spcPts val="0"/>
              </a:spcBef>
              <a:spcAft>
                <a:spcPts val="0"/>
              </a:spcAft>
              <a:buClr>
                <a:schemeClr val="lt1"/>
              </a:buClr>
              <a:buSzPts val="3500"/>
              <a:buNone/>
              <a:defRPr sz="35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Slide">
  <p:cSld name="TITLE_AND_TWO_COLUMNS_2_1">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5" name="Google Shape;105;p13"/>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06" name="Google Shape;106;p13"/>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des Slide White" type="titleOnly">
  <p:cSld name="TITLE_ONLY">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9" name="Google Shape;109;p14"/>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10" name="Google Shape;110;p14"/>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111" name="Google Shape;111;p14"/>
          <p:cNvSpPr/>
          <p:nvPr/>
        </p:nvSpPr>
        <p:spPr>
          <a:xfrm rot="-5400000">
            <a:off x="-245592" y="3993027"/>
            <a:ext cx="848462" cy="357303"/>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2CC3B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12" name="Google Shape;112;p14"/>
          <p:cNvSpPr txBox="1">
            <a:spLocks noGrp="1"/>
          </p:cNvSpPr>
          <p:nvPr>
            <p:ph type="body" idx="1"/>
          </p:nvPr>
        </p:nvSpPr>
        <p:spPr>
          <a:xfrm>
            <a:off x="4723650" y="1060000"/>
            <a:ext cx="37488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13" name="Google Shape;113;p14"/>
          <p:cNvSpPr>
            <a:spLocks noGrp="1"/>
          </p:cNvSpPr>
          <p:nvPr>
            <p:ph type="pic" idx="2"/>
          </p:nvPr>
        </p:nvSpPr>
        <p:spPr>
          <a:xfrm>
            <a:off x="512225" y="1024425"/>
            <a:ext cx="3514500" cy="3492900"/>
          </a:xfrm>
          <a:prstGeom prst="rect">
            <a:avLst/>
          </a:prstGeom>
          <a:noFill/>
          <a:ln>
            <a:noFill/>
          </a:ln>
        </p:spPr>
      </p:sp>
      <p:cxnSp>
        <p:nvCxnSpPr>
          <p:cNvPr id="114" name="Google Shape;114;p14"/>
          <p:cNvCxnSpPr/>
          <p:nvPr/>
        </p:nvCxnSpPr>
        <p:spPr>
          <a:xfrm>
            <a:off x="8907320" y="814481"/>
            <a:ext cx="0" cy="1597800"/>
          </a:xfrm>
          <a:prstGeom prst="straightConnector1">
            <a:avLst/>
          </a:prstGeom>
          <a:noFill/>
          <a:ln w="127000" cap="rnd" cmpd="sng">
            <a:solidFill>
              <a:srgbClr val="2CC3B4"/>
            </a:solidFill>
            <a:prstDash val="dash"/>
            <a:miter lim="800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ullet Slide">
  <p:cSld name="TITLE_ONLY_2">
    <p:spTree>
      <p:nvGrpSpPr>
        <p:cNvPr id="1" name="Shape 115"/>
        <p:cNvGrpSpPr/>
        <p:nvPr/>
      </p:nvGrpSpPr>
      <p:grpSpPr>
        <a:xfrm>
          <a:off x="0" y="0"/>
          <a:ext cx="0" cy="0"/>
          <a:chOff x="0" y="0"/>
          <a:chExt cx="0" cy="0"/>
        </a:xfrm>
      </p:grpSpPr>
      <p:sp>
        <p:nvSpPr>
          <p:cNvPr id="116" name="Google Shape;116;p15"/>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17" name="Google Shape;117;p15"/>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18" name="Google Shape;118;p15"/>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119" name="Google Shape;119;p15"/>
          <p:cNvSpPr/>
          <p:nvPr/>
        </p:nvSpPr>
        <p:spPr>
          <a:xfrm rot="-5400000">
            <a:off x="-245592" y="3993027"/>
            <a:ext cx="848462" cy="357303"/>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2CC3B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20" name="Google Shape;120;p15"/>
          <p:cNvSpPr txBox="1">
            <a:spLocks noGrp="1"/>
          </p:cNvSpPr>
          <p:nvPr>
            <p:ph type="body" idx="1"/>
          </p:nvPr>
        </p:nvSpPr>
        <p:spPr>
          <a:xfrm>
            <a:off x="365750" y="1060000"/>
            <a:ext cx="81066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1" name="Google Shape;121;p15"/>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22" name="Google Shape;122;p15"/>
          <p:cNvSpPr/>
          <p:nvPr/>
        </p:nvSpPr>
        <p:spPr>
          <a:xfrm rot="10800000">
            <a:off x="8042736" y="4184849"/>
            <a:ext cx="856643" cy="573867"/>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ullet Slide Dark">
  <p:cSld name="TITLE_ONLY_2_2">
    <p:bg>
      <p:bgPr>
        <a:solidFill>
          <a:schemeClr val="accent2"/>
        </a:solidFill>
        <a:effectLst/>
      </p:bgPr>
    </p:bg>
    <p:spTree>
      <p:nvGrpSpPr>
        <p:cNvPr id="1" name="Shape 123"/>
        <p:cNvGrpSpPr/>
        <p:nvPr/>
      </p:nvGrpSpPr>
      <p:grpSpPr>
        <a:xfrm>
          <a:off x="0" y="0"/>
          <a:ext cx="0" cy="0"/>
          <a:chOff x="0" y="0"/>
          <a:chExt cx="0" cy="0"/>
        </a:xfrm>
      </p:grpSpPr>
      <p:sp>
        <p:nvSpPr>
          <p:cNvPr id="124" name="Google Shape;124;p16"/>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000"/>
              <a:buNone/>
              <a:defRPr>
                <a:solidFill>
                  <a:schemeClr val="accent1"/>
                </a:solidFill>
              </a:defRPr>
            </a:lvl1pPr>
            <a:lvl2pPr lvl="1" rtl="0">
              <a:spcBef>
                <a:spcPts val="0"/>
              </a:spcBef>
              <a:spcAft>
                <a:spcPts val="0"/>
              </a:spcAft>
              <a:buClr>
                <a:schemeClr val="accent1"/>
              </a:buClr>
              <a:buSzPts val="2000"/>
              <a:buNone/>
              <a:defRPr>
                <a:solidFill>
                  <a:schemeClr val="accent1"/>
                </a:solidFill>
              </a:defRPr>
            </a:lvl2pPr>
            <a:lvl3pPr lvl="2" rtl="0">
              <a:spcBef>
                <a:spcPts val="0"/>
              </a:spcBef>
              <a:spcAft>
                <a:spcPts val="0"/>
              </a:spcAft>
              <a:buClr>
                <a:schemeClr val="accent1"/>
              </a:buClr>
              <a:buSzPts val="2000"/>
              <a:buNone/>
              <a:defRPr>
                <a:solidFill>
                  <a:schemeClr val="accent1"/>
                </a:solidFill>
              </a:defRPr>
            </a:lvl3pPr>
            <a:lvl4pPr lvl="3" rtl="0">
              <a:spcBef>
                <a:spcPts val="0"/>
              </a:spcBef>
              <a:spcAft>
                <a:spcPts val="0"/>
              </a:spcAft>
              <a:buClr>
                <a:schemeClr val="accent1"/>
              </a:buClr>
              <a:buSzPts val="2000"/>
              <a:buNone/>
              <a:defRPr>
                <a:solidFill>
                  <a:schemeClr val="accent1"/>
                </a:solidFill>
              </a:defRPr>
            </a:lvl4pPr>
            <a:lvl5pPr lvl="4" rtl="0">
              <a:spcBef>
                <a:spcPts val="0"/>
              </a:spcBef>
              <a:spcAft>
                <a:spcPts val="0"/>
              </a:spcAft>
              <a:buClr>
                <a:schemeClr val="accent1"/>
              </a:buClr>
              <a:buSzPts val="2000"/>
              <a:buNone/>
              <a:defRPr>
                <a:solidFill>
                  <a:schemeClr val="accent1"/>
                </a:solidFill>
              </a:defRPr>
            </a:lvl5pPr>
            <a:lvl6pPr lvl="5" rtl="0">
              <a:spcBef>
                <a:spcPts val="0"/>
              </a:spcBef>
              <a:spcAft>
                <a:spcPts val="0"/>
              </a:spcAft>
              <a:buClr>
                <a:schemeClr val="accent1"/>
              </a:buClr>
              <a:buSzPts val="2000"/>
              <a:buNone/>
              <a:defRPr>
                <a:solidFill>
                  <a:schemeClr val="accent1"/>
                </a:solidFill>
              </a:defRPr>
            </a:lvl6pPr>
            <a:lvl7pPr lvl="6" rtl="0">
              <a:spcBef>
                <a:spcPts val="0"/>
              </a:spcBef>
              <a:spcAft>
                <a:spcPts val="0"/>
              </a:spcAft>
              <a:buClr>
                <a:schemeClr val="accent1"/>
              </a:buClr>
              <a:buSzPts val="2000"/>
              <a:buNone/>
              <a:defRPr>
                <a:solidFill>
                  <a:schemeClr val="accent1"/>
                </a:solidFill>
              </a:defRPr>
            </a:lvl7pPr>
            <a:lvl8pPr lvl="7" rtl="0">
              <a:spcBef>
                <a:spcPts val="0"/>
              </a:spcBef>
              <a:spcAft>
                <a:spcPts val="0"/>
              </a:spcAft>
              <a:buClr>
                <a:schemeClr val="accent1"/>
              </a:buClr>
              <a:buSzPts val="2000"/>
              <a:buNone/>
              <a:defRPr>
                <a:solidFill>
                  <a:schemeClr val="accent1"/>
                </a:solidFill>
              </a:defRPr>
            </a:lvl8pPr>
            <a:lvl9pPr lvl="8" rtl="0">
              <a:spcBef>
                <a:spcPts val="0"/>
              </a:spcBef>
              <a:spcAft>
                <a:spcPts val="0"/>
              </a:spcAft>
              <a:buClr>
                <a:schemeClr val="accent1"/>
              </a:buClr>
              <a:buSzPts val="2000"/>
              <a:buNone/>
              <a:defRPr>
                <a:solidFill>
                  <a:schemeClr val="accent1"/>
                </a:solidFill>
              </a:defRPr>
            </a:lvl9pPr>
          </a:lstStyle>
          <a:p>
            <a:endParaRPr/>
          </a:p>
        </p:txBody>
      </p:sp>
      <p:sp>
        <p:nvSpPr>
          <p:cNvPr id="125" name="Google Shape;125;p16"/>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26" name="Google Shape;126;p16"/>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127" name="Google Shape;127;p16"/>
          <p:cNvSpPr/>
          <p:nvPr/>
        </p:nvSpPr>
        <p:spPr>
          <a:xfrm rot="-5400000">
            <a:off x="-245592" y="3993027"/>
            <a:ext cx="848462" cy="357303"/>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2CC3B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28" name="Google Shape;128;p16"/>
          <p:cNvSpPr txBox="1">
            <a:spLocks noGrp="1"/>
          </p:cNvSpPr>
          <p:nvPr>
            <p:ph type="body" idx="1"/>
          </p:nvPr>
        </p:nvSpPr>
        <p:spPr>
          <a:xfrm>
            <a:off x="365750" y="1060000"/>
            <a:ext cx="81066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29" name="Google Shape;129;p16"/>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30" name="Google Shape;130;p16"/>
          <p:cNvSpPr/>
          <p:nvPr/>
        </p:nvSpPr>
        <p:spPr>
          <a:xfrm rot="10800000">
            <a:off x="8042736" y="4184849"/>
            <a:ext cx="856643" cy="573867"/>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ullet 2 Column">
  <p:cSld name="TITLE_ONLY_2_1">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33" name="Google Shape;133;p17"/>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34" name="Google Shape;134;p17"/>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135" name="Google Shape;135;p17"/>
          <p:cNvSpPr/>
          <p:nvPr/>
        </p:nvSpPr>
        <p:spPr>
          <a:xfrm rot="-5400000">
            <a:off x="-245592" y="3993027"/>
            <a:ext cx="848462" cy="357303"/>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2CC3B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36" name="Google Shape;136;p17"/>
          <p:cNvSpPr txBox="1">
            <a:spLocks noGrp="1"/>
          </p:cNvSpPr>
          <p:nvPr>
            <p:ph type="body" idx="1"/>
          </p:nvPr>
        </p:nvSpPr>
        <p:spPr>
          <a:xfrm>
            <a:off x="365750" y="1060000"/>
            <a:ext cx="39525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37" name="Google Shape;137;p17"/>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38" name="Google Shape;138;p17"/>
          <p:cNvSpPr txBox="1">
            <a:spLocks noGrp="1"/>
          </p:cNvSpPr>
          <p:nvPr>
            <p:ph type="body" idx="2"/>
          </p:nvPr>
        </p:nvSpPr>
        <p:spPr>
          <a:xfrm>
            <a:off x="4715475" y="1060000"/>
            <a:ext cx="39525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ullet 2 Column Dark">
  <p:cSld name="TITLE_ONLY_2_1_1">
    <p:bg>
      <p:bgPr>
        <a:solidFill>
          <a:schemeClr val="accent2"/>
        </a:solidFill>
        <a:effectLst/>
      </p:bgPr>
    </p:bg>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000"/>
              <a:buNone/>
              <a:defRPr>
                <a:solidFill>
                  <a:schemeClr val="accen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41" name="Google Shape;141;p18"/>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42" name="Google Shape;142;p18"/>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143" name="Google Shape;143;p18"/>
          <p:cNvSpPr/>
          <p:nvPr/>
        </p:nvSpPr>
        <p:spPr>
          <a:xfrm rot="-5400000">
            <a:off x="-245592" y="3993027"/>
            <a:ext cx="848462" cy="357303"/>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2CC3B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44" name="Google Shape;144;p18"/>
          <p:cNvSpPr txBox="1">
            <a:spLocks noGrp="1"/>
          </p:cNvSpPr>
          <p:nvPr>
            <p:ph type="body" idx="1"/>
          </p:nvPr>
        </p:nvSpPr>
        <p:spPr>
          <a:xfrm>
            <a:off x="365750" y="1060000"/>
            <a:ext cx="39525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45" name="Google Shape;145;p18"/>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146" name="Google Shape;146;p18"/>
          <p:cNvSpPr txBox="1">
            <a:spLocks noGrp="1"/>
          </p:cNvSpPr>
          <p:nvPr>
            <p:ph type="body" idx="2"/>
          </p:nvPr>
        </p:nvSpPr>
        <p:spPr>
          <a:xfrm>
            <a:off x="4715475" y="1060000"/>
            <a:ext cx="3952500" cy="336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Agenda">
  <p:cSld name="CAPTION_ONLY">
    <p:bg>
      <p:bgPr>
        <a:solidFill>
          <a:schemeClr val="accent2"/>
        </a:solidFill>
        <a:effectLst/>
      </p:bgPr>
    </p:bg>
    <p:spTree>
      <p:nvGrpSpPr>
        <p:cNvPr id="1" name="Shape 147"/>
        <p:cNvGrpSpPr/>
        <p:nvPr/>
      </p:nvGrpSpPr>
      <p:grpSpPr>
        <a:xfrm>
          <a:off x="0" y="0"/>
          <a:ext cx="0" cy="0"/>
          <a:chOff x="0" y="0"/>
          <a:chExt cx="0" cy="0"/>
        </a:xfrm>
      </p:grpSpPr>
      <p:sp>
        <p:nvSpPr>
          <p:cNvPr id="148" name="Google Shape;148;p19"/>
          <p:cNvSpPr txBox="1">
            <a:spLocks noGrp="1"/>
          </p:cNvSpPr>
          <p:nvPr>
            <p:ph type="body" idx="1"/>
          </p:nvPr>
        </p:nvSpPr>
        <p:spPr>
          <a:xfrm>
            <a:off x="1097275" y="1358228"/>
            <a:ext cx="7411200" cy="30525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Clr>
                <a:schemeClr val="lt1"/>
              </a:buClr>
              <a:buSzPts val="1500"/>
              <a:buNone/>
              <a:defRPr sz="1500">
                <a:solidFill>
                  <a:schemeClr val="lt1"/>
                </a:solidFill>
              </a:defRPr>
            </a:lvl1pPr>
          </a:lstStyle>
          <a:p>
            <a:endParaRPr/>
          </a:p>
        </p:txBody>
      </p:sp>
      <p:sp>
        <p:nvSpPr>
          <p:cNvPr id="149" name="Google Shape;149;p19"/>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50" name="Google Shape;150;p19"/>
          <p:cNvSpPr txBox="1">
            <a:spLocks noGrp="1"/>
          </p:cNvSpPr>
          <p:nvPr>
            <p:ph type="title"/>
          </p:nvPr>
        </p:nvSpPr>
        <p:spPr>
          <a:xfrm>
            <a:off x="1097280" y="432525"/>
            <a:ext cx="6858000" cy="45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800"/>
              <a:buNone/>
              <a:defRPr sz="1800">
                <a:solidFill>
                  <a:schemeClr val="accent1"/>
                </a:solidFill>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a:endParaRPr/>
          </a:p>
        </p:txBody>
      </p:sp>
      <p:cxnSp>
        <p:nvCxnSpPr>
          <p:cNvPr id="151" name="Google Shape;151;p19"/>
          <p:cNvCxnSpPr/>
          <p:nvPr/>
        </p:nvCxnSpPr>
        <p:spPr>
          <a:xfrm>
            <a:off x="1188720" y="1080977"/>
            <a:ext cx="364800" cy="0"/>
          </a:xfrm>
          <a:prstGeom prst="straightConnector1">
            <a:avLst/>
          </a:prstGeom>
          <a:noFill/>
          <a:ln w="19050" cap="flat" cmpd="sng">
            <a:solidFill>
              <a:srgbClr val="2B59C3"/>
            </a:solidFill>
            <a:prstDash val="solid"/>
            <a:round/>
            <a:headEnd type="none" w="med" len="med"/>
            <a:tailEnd type="none" w="med" len="med"/>
          </a:ln>
        </p:spPr>
      </p:cxnSp>
      <p:cxnSp>
        <p:nvCxnSpPr>
          <p:cNvPr id="152" name="Google Shape;152;p19"/>
          <p:cNvCxnSpPr/>
          <p:nvPr/>
        </p:nvCxnSpPr>
        <p:spPr>
          <a:xfrm>
            <a:off x="1554480" y="1080977"/>
            <a:ext cx="3648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genda White">
  <p:cSld name="CAPTION_ONLY_3">
    <p:bg>
      <p:bgPr>
        <a:solidFill>
          <a:schemeClr val="lt1"/>
        </a:solidFill>
        <a:effectLst/>
      </p:bgPr>
    </p:bg>
    <p:spTree>
      <p:nvGrpSpPr>
        <p:cNvPr id="1" name="Shape 153"/>
        <p:cNvGrpSpPr/>
        <p:nvPr/>
      </p:nvGrpSpPr>
      <p:grpSpPr>
        <a:xfrm>
          <a:off x="0" y="0"/>
          <a:ext cx="0" cy="0"/>
          <a:chOff x="0" y="0"/>
          <a:chExt cx="0" cy="0"/>
        </a:xfrm>
      </p:grpSpPr>
      <p:sp>
        <p:nvSpPr>
          <p:cNvPr id="154" name="Google Shape;154;p20"/>
          <p:cNvSpPr txBox="1">
            <a:spLocks noGrp="1"/>
          </p:cNvSpPr>
          <p:nvPr>
            <p:ph type="body" idx="1"/>
          </p:nvPr>
        </p:nvSpPr>
        <p:spPr>
          <a:xfrm>
            <a:off x="1097275" y="1358228"/>
            <a:ext cx="7411200" cy="30525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Clr>
                <a:schemeClr val="accent2"/>
              </a:buClr>
              <a:buSzPts val="1500"/>
              <a:buNone/>
              <a:defRPr sz="1500">
                <a:solidFill>
                  <a:schemeClr val="accent2"/>
                </a:solidFill>
              </a:defRPr>
            </a:lvl1pPr>
          </a:lstStyle>
          <a:p>
            <a:endParaRPr/>
          </a:p>
        </p:txBody>
      </p:sp>
      <p:sp>
        <p:nvSpPr>
          <p:cNvPr id="155" name="Google Shape;155;p20"/>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56" name="Google Shape;156;p20"/>
          <p:cNvSpPr txBox="1">
            <a:spLocks noGrp="1"/>
          </p:cNvSpPr>
          <p:nvPr>
            <p:ph type="title"/>
          </p:nvPr>
        </p:nvSpPr>
        <p:spPr>
          <a:xfrm>
            <a:off x="1097280" y="432525"/>
            <a:ext cx="6858000" cy="45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600"/>
              <a:buNone/>
              <a:defRPr sz="1600">
                <a:solidFill>
                  <a:schemeClr val="accent1"/>
                </a:solidFill>
              </a:defRPr>
            </a:lvl2pPr>
            <a:lvl3pPr lvl="2" rtl="0">
              <a:spcBef>
                <a:spcPts val="0"/>
              </a:spcBef>
              <a:spcAft>
                <a:spcPts val="0"/>
              </a:spcAft>
              <a:buClr>
                <a:schemeClr val="accent1"/>
              </a:buClr>
              <a:buSzPts val="1600"/>
              <a:buNone/>
              <a:defRPr sz="1600">
                <a:solidFill>
                  <a:schemeClr val="accent1"/>
                </a:solidFill>
              </a:defRPr>
            </a:lvl3pPr>
            <a:lvl4pPr lvl="3" rtl="0">
              <a:spcBef>
                <a:spcPts val="0"/>
              </a:spcBef>
              <a:spcAft>
                <a:spcPts val="0"/>
              </a:spcAft>
              <a:buClr>
                <a:schemeClr val="accent1"/>
              </a:buClr>
              <a:buSzPts val="1600"/>
              <a:buNone/>
              <a:defRPr sz="1600">
                <a:solidFill>
                  <a:schemeClr val="accent1"/>
                </a:solidFill>
              </a:defRPr>
            </a:lvl4pPr>
            <a:lvl5pPr lvl="4" rtl="0">
              <a:spcBef>
                <a:spcPts val="0"/>
              </a:spcBef>
              <a:spcAft>
                <a:spcPts val="0"/>
              </a:spcAft>
              <a:buClr>
                <a:schemeClr val="accent1"/>
              </a:buClr>
              <a:buSzPts val="1600"/>
              <a:buNone/>
              <a:defRPr sz="1600">
                <a:solidFill>
                  <a:schemeClr val="accent1"/>
                </a:solidFill>
              </a:defRPr>
            </a:lvl5pPr>
            <a:lvl6pPr lvl="5" rtl="0">
              <a:spcBef>
                <a:spcPts val="0"/>
              </a:spcBef>
              <a:spcAft>
                <a:spcPts val="0"/>
              </a:spcAft>
              <a:buClr>
                <a:schemeClr val="accent1"/>
              </a:buClr>
              <a:buSzPts val="1600"/>
              <a:buNone/>
              <a:defRPr sz="1600">
                <a:solidFill>
                  <a:schemeClr val="accent1"/>
                </a:solidFill>
              </a:defRPr>
            </a:lvl6pPr>
            <a:lvl7pPr lvl="6" rtl="0">
              <a:spcBef>
                <a:spcPts val="0"/>
              </a:spcBef>
              <a:spcAft>
                <a:spcPts val="0"/>
              </a:spcAft>
              <a:buClr>
                <a:schemeClr val="accent1"/>
              </a:buClr>
              <a:buSzPts val="1600"/>
              <a:buNone/>
              <a:defRPr sz="1600">
                <a:solidFill>
                  <a:schemeClr val="accent1"/>
                </a:solidFill>
              </a:defRPr>
            </a:lvl7pPr>
            <a:lvl8pPr lvl="7" rtl="0">
              <a:spcBef>
                <a:spcPts val="0"/>
              </a:spcBef>
              <a:spcAft>
                <a:spcPts val="0"/>
              </a:spcAft>
              <a:buClr>
                <a:schemeClr val="accent1"/>
              </a:buClr>
              <a:buSzPts val="1600"/>
              <a:buNone/>
              <a:defRPr sz="1600">
                <a:solidFill>
                  <a:schemeClr val="accent1"/>
                </a:solidFill>
              </a:defRPr>
            </a:lvl8pPr>
            <a:lvl9pPr lvl="8" rtl="0">
              <a:spcBef>
                <a:spcPts val="0"/>
              </a:spcBef>
              <a:spcAft>
                <a:spcPts val="0"/>
              </a:spcAft>
              <a:buClr>
                <a:schemeClr val="accent1"/>
              </a:buClr>
              <a:buSzPts val="1600"/>
              <a:buNone/>
              <a:defRPr sz="1600">
                <a:solidFill>
                  <a:schemeClr val="accent1"/>
                </a:solidFill>
              </a:defRPr>
            </a:lvl9pPr>
          </a:lstStyle>
          <a:p>
            <a:endParaRPr/>
          </a:p>
        </p:txBody>
      </p:sp>
      <p:cxnSp>
        <p:nvCxnSpPr>
          <p:cNvPr id="157" name="Google Shape;157;p20"/>
          <p:cNvCxnSpPr/>
          <p:nvPr/>
        </p:nvCxnSpPr>
        <p:spPr>
          <a:xfrm>
            <a:off x="1188720" y="1080977"/>
            <a:ext cx="364800" cy="0"/>
          </a:xfrm>
          <a:prstGeom prst="straightConnector1">
            <a:avLst/>
          </a:prstGeom>
          <a:noFill/>
          <a:ln w="19050" cap="flat" cmpd="sng">
            <a:solidFill>
              <a:srgbClr val="2B59C3"/>
            </a:solidFill>
            <a:prstDash val="solid"/>
            <a:round/>
            <a:headEnd type="none" w="med" len="med"/>
            <a:tailEnd type="none" w="med" len="med"/>
          </a:ln>
        </p:spPr>
      </p:cxnSp>
      <p:cxnSp>
        <p:nvCxnSpPr>
          <p:cNvPr id="158" name="Google Shape;158;p20"/>
          <p:cNvCxnSpPr/>
          <p:nvPr/>
        </p:nvCxnSpPr>
        <p:spPr>
          <a:xfrm>
            <a:off x="1554480" y="1080977"/>
            <a:ext cx="364800" cy="0"/>
          </a:xfrm>
          <a:prstGeom prst="straightConnector1">
            <a:avLst/>
          </a:prstGeom>
          <a:noFill/>
          <a:ln w="19050"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1">
  <p:cSld name="CAPTION_ONLY_2">
    <p:bg>
      <p:bgPr>
        <a:solidFill>
          <a:schemeClr val="accent2"/>
        </a:solidFill>
        <a:effectLst/>
      </p:bgPr>
    </p:bg>
    <p:spTree>
      <p:nvGrpSpPr>
        <p:cNvPr id="1" name="Shape 159"/>
        <p:cNvGrpSpPr/>
        <p:nvPr/>
      </p:nvGrpSpPr>
      <p:grpSpPr>
        <a:xfrm>
          <a:off x="0" y="0"/>
          <a:ext cx="0" cy="0"/>
          <a:chOff x="0" y="0"/>
          <a:chExt cx="0" cy="0"/>
        </a:xfrm>
      </p:grpSpPr>
      <p:sp>
        <p:nvSpPr>
          <p:cNvPr id="160" name="Google Shape;160;p21"/>
          <p:cNvSpPr txBox="1">
            <a:spLocks noGrp="1"/>
          </p:cNvSpPr>
          <p:nvPr>
            <p:ph type="body" idx="1"/>
          </p:nvPr>
        </p:nvSpPr>
        <p:spPr>
          <a:xfrm>
            <a:off x="1097280" y="1920240"/>
            <a:ext cx="6858000" cy="22860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Clr>
                <a:schemeClr val="lt1"/>
              </a:buClr>
              <a:buSzPts val="3000"/>
              <a:buNone/>
              <a:defRPr sz="3000">
                <a:solidFill>
                  <a:schemeClr val="lt1"/>
                </a:solidFill>
              </a:defRPr>
            </a:lvl1pPr>
          </a:lstStyle>
          <a:p>
            <a:endParaRPr/>
          </a:p>
        </p:txBody>
      </p:sp>
      <p:sp>
        <p:nvSpPr>
          <p:cNvPr id="161" name="Google Shape;161;p21"/>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62" name="Google Shape;162;p21"/>
          <p:cNvSpPr txBox="1">
            <a:spLocks noGrp="1"/>
          </p:cNvSpPr>
          <p:nvPr>
            <p:ph type="title"/>
          </p:nvPr>
        </p:nvSpPr>
        <p:spPr>
          <a:xfrm>
            <a:off x="1097280" y="1371600"/>
            <a:ext cx="6858000" cy="45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600"/>
              <a:buNone/>
              <a:defRPr sz="1600">
                <a:solidFill>
                  <a:schemeClr val="accent1"/>
                </a:solidFill>
              </a:defRPr>
            </a:lvl2pPr>
            <a:lvl3pPr lvl="2" rtl="0">
              <a:spcBef>
                <a:spcPts val="0"/>
              </a:spcBef>
              <a:spcAft>
                <a:spcPts val="0"/>
              </a:spcAft>
              <a:buClr>
                <a:schemeClr val="accent1"/>
              </a:buClr>
              <a:buSzPts val="1600"/>
              <a:buNone/>
              <a:defRPr sz="1600">
                <a:solidFill>
                  <a:schemeClr val="accent1"/>
                </a:solidFill>
              </a:defRPr>
            </a:lvl3pPr>
            <a:lvl4pPr lvl="3" rtl="0">
              <a:spcBef>
                <a:spcPts val="0"/>
              </a:spcBef>
              <a:spcAft>
                <a:spcPts val="0"/>
              </a:spcAft>
              <a:buClr>
                <a:schemeClr val="accent1"/>
              </a:buClr>
              <a:buSzPts val="1600"/>
              <a:buNone/>
              <a:defRPr sz="1600">
                <a:solidFill>
                  <a:schemeClr val="accent1"/>
                </a:solidFill>
              </a:defRPr>
            </a:lvl4pPr>
            <a:lvl5pPr lvl="4" rtl="0">
              <a:spcBef>
                <a:spcPts val="0"/>
              </a:spcBef>
              <a:spcAft>
                <a:spcPts val="0"/>
              </a:spcAft>
              <a:buClr>
                <a:schemeClr val="accent1"/>
              </a:buClr>
              <a:buSzPts val="1600"/>
              <a:buNone/>
              <a:defRPr sz="1600">
                <a:solidFill>
                  <a:schemeClr val="accent1"/>
                </a:solidFill>
              </a:defRPr>
            </a:lvl5pPr>
            <a:lvl6pPr lvl="5" rtl="0">
              <a:spcBef>
                <a:spcPts val="0"/>
              </a:spcBef>
              <a:spcAft>
                <a:spcPts val="0"/>
              </a:spcAft>
              <a:buClr>
                <a:schemeClr val="accent1"/>
              </a:buClr>
              <a:buSzPts val="1600"/>
              <a:buNone/>
              <a:defRPr sz="1600">
                <a:solidFill>
                  <a:schemeClr val="accent1"/>
                </a:solidFill>
              </a:defRPr>
            </a:lvl6pPr>
            <a:lvl7pPr lvl="6" rtl="0">
              <a:spcBef>
                <a:spcPts val="0"/>
              </a:spcBef>
              <a:spcAft>
                <a:spcPts val="0"/>
              </a:spcAft>
              <a:buClr>
                <a:schemeClr val="accent1"/>
              </a:buClr>
              <a:buSzPts val="1600"/>
              <a:buNone/>
              <a:defRPr sz="1600">
                <a:solidFill>
                  <a:schemeClr val="accent1"/>
                </a:solidFill>
              </a:defRPr>
            </a:lvl7pPr>
            <a:lvl8pPr lvl="7" rtl="0">
              <a:spcBef>
                <a:spcPts val="0"/>
              </a:spcBef>
              <a:spcAft>
                <a:spcPts val="0"/>
              </a:spcAft>
              <a:buClr>
                <a:schemeClr val="accent1"/>
              </a:buClr>
              <a:buSzPts val="1600"/>
              <a:buNone/>
              <a:defRPr sz="1600">
                <a:solidFill>
                  <a:schemeClr val="accent1"/>
                </a:solidFill>
              </a:defRPr>
            </a:lvl8pPr>
            <a:lvl9pPr lvl="8" rtl="0">
              <a:spcBef>
                <a:spcPts val="0"/>
              </a:spcBef>
              <a:spcAft>
                <a:spcPts val="0"/>
              </a:spcAft>
              <a:buClr>
                <a:schemeClr val="accent1"/>
              </a:buClr>
              <a:buSzPts val="1600"/>
              <a:buNone/>
              <a:defRPr sz="1600">
                <a:solidFill>
                  <a:schemeClr val="accent1"/>
                </a:solidFill>
              </a:defRPr>
            </a:lvl9pPr>
          </a:lstStyle>
          <a:p>
            <a:endParaRPr/>
          </a:p>
        </p:txBody>
      </p:sp>
      <p:cxnSp>
        <p:nvCxnSpPr>
          <p:cNvPr id="163" name="Google Shape;163;p21"/>
          <p:cNvCxnSpPr/>
          <p:nvPr/>
        </p:nvCxnSpPr>
        <p:spPr>
          <a:xfrm>
            <a:off x="1188720" y="1216152"/>
            <a:ext cx="364800" cy="0"/>
          </a:xfrm>
          <a:prstGeom prst="straightConnector1">
            <a:avLst/>
          </a:prstGeom>
          <a:noFill/>
          <a:ln w="19050" cap="flat" cmpd="sng">
            <a:solidFill>
              <a:srgbClr val="2B59C3"/>
            </a:solidFill>
            <a:prstDash val="solid"/>
            <a:round/>
            <a:headEnd type="none" w="med" len="med"/>
            <a:tailEnd type="none" w="med" len="med"/>
          </a:ln>
        </p:spPr>
      </p:cxnSp>
      <p:cxnSp>
        <p:nvCxnSpPr>
          <p:cNvPr id="164" name="Google Shape;164;p21"/>
          <p:cNvCxnSpPr/>
          <p:nvPr/>
        </p:nvCxnSpPr>
        <p:spPr>
          <a:xfrm>
            <a:off x="1554480" y="1216152"/>
            <a:ext cx="3648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 1 - Title and body v2">
  <p:cSld name="TITLE_AND_BODY_1">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67" name="Google Shape;167;p22"/>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68" name="Google Shape;168;p22"/>
          <p:cNvSpPr txBox="1">
            <a:spLocks noGrp="1"/>
          </p:cNvSpPr>
          <p:nvPr>
            <p:ph type="body" idx="1"/>
          </p:nvPr>
        </p:nvSpPr>
        <p:spPr>
          <a:xfrm>
            <a:off x="594360" y="1401457"/>
            <a:ext cx="38862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169" name="Google Shape;169;p22"/>
          <p:cNvSpPr txBox="1">
            <a:spLocks noGrp="1"/>
          </p:cNvSpPr>
          <p:nvPr>
            <p:ph type="subTitle" idx="2"/>
          </p:nvPr>
        </p:nvSpPr>
        <p:spPr>
          <a:xfrm>
            <a:off x="594350" y="929725"/>
            <a:ext cx="79461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White">
  <p:cSld name="SECTION_HEADER_2">
    <p:bg>
      <p:bgPr>
        <a:solidFill>
          <a:schemeClr val="lt1"/>
        </a:solidFill>
        <a:effectLst/>
      </p:bgPr>
    </p:bg>
    <p:spTree>
      <p:nvGrpSpPr>
        <p:cNvPr id="1" name="Shape 41"/>
        <p:cNvGrpSpPr/>
        <p:nvPr/>
      </p:nvGrpSpPr>
      <p:grpSpPr>
        <a:xfrm>
          <a:off x="0" y="0"/>
          <a:ext cx="0" cy="0"/>
          <a:chOff x="0" y="0"/>
          <a:chExt cx="0" cy="0"/>
        </a:xfrm>
      </p:grpSpPr>
      <p:sp>
        <p:nvSpPr>
          <p:cNvPr id="42" name="Google Shape;42;p5"/>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43" name="Google Shape;43;p5"/>
          <p:cNvSpPr/>
          <p:nvPr/>
        </p:nvSpPr>
        <p:spPr>
          <a:xfrm>
            <a:off x="5041494" y="-1"/>
            <a:ext cx="1597523" cy="1070184"/>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44" name="Google Shape;44;p5"/>
          <p:cNvSpPr/>
          <p:nvPr/>
        </p:nvSpPr>
        <p:spPr>
          <a:xfrm>
            <a:off x="7635723"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45" name="Google Shape;45;p5"/>
          <p:cNvSpPr/>
          <p:nvPr/>
        </p:nvSpPr>
        <p:spPr>
          <a:xfrm>
            <a:off x="7289543" y="1826169"/>
            <a:ext cx="618300" cy="618300"/>
          </a:xfrm>
          <a:prstGeom prst="ellipse">
            <a:avLst/>
          </a:prstGeom>
          <a:noFill/>
          <a:ln w="127000" cap="flat" cmpd="sng">
            <a:solidFill>
              <a:srgbClr val="C097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pic>
        <p:nvPicPr>
          <p:cNvPr id="46" name="Google Shape;46;p5" descr="Logo&#10;&#10;Description automatically generated with medium confidence"/>
          <p:cNvPicPr preferRelativeResize="0"/>
          <p:nvPr/>
        </p:nvPicPr>
        <p:blipFill rotWithShape="1">
          <a:blip r:embed="rId2">
            <a:alphaModFix/>
          </a:blip>
          <a:srcRect/>
          <a:stretch/>
        </p:blipFill>
        <p:spPr>
          <a:xfrm>
            <a:off x="7493729" y="929921"/>
            <a:ext cx="1004635" cy="393270"/>
          </a:xfrm>
          <a:custGeom>
            <a:avLst/>
            <a:gdLst/>
            <a:ahLst/>
            <a:cxnLst/>
            <a:rect l="l" t="t" r="r" b="b"/>
            <a:pathLst>
              <a:path w="1999274" h="2247255" extrusionOk="0">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a:noFill/>
          <a:ln>
            <a:noFill/>
          </a:ln>
        </p:spPr>
      </p:pic>
      <p:cxnSp>
        <p:nvCxnSpPr>
          <p:cNvPr id="47" name="Google Shape;47;p5"/>
          <p:cNvCxnSpPr/>
          <p:nvPr/>
        </p:nvCxnSpPr>
        <p:spPr>
          <a:xfrm>
            <a:off x="8965675" y="781583"/>
            <a:ext cx="0" cy="1216200"/>
          </a:xfrm>
          <a:prstGeom prst="straightConnector1">
            <a:avLst/>
          </a:prstGeom>
          <a:noFill/>
          <a:ln w="127000" cap="rnd" cmpd="sng">
            <a:solidFill>
              <a:srgbClr val="2CC3B4"/>
            </a:solidFill>
            <a:prstDash val="dash"/>
            <a:miter lim="800000"/>
            <a:headEnd type="none" w="sm" len="sm"/>
            <a:tailEnd type="none" w="sm" len="sm"/>
          </a:ln>
        </p:spPr>
      </p:cxnSp>
      <p:sp>
        <p:nvSpPr>
          <p:cNvPr id="48" name="Google Shape;48;p5"/>
          <p:cNvSpPr/>
          <p:nvPr/>
        </p:nvSpPr>
        <p:spPr>
          <a:xfrm>
            <a:off x="8242292" y="3130142"/>
            <a:ext cx="901703" cy="1346454"/>
          </a:xfrm>
          <a:custGeom>
            <a:avLst/>
            <a:gdLst/>
            <a:ahLst/>
            <a:cxnLst/>
            <a:rect l="l" t="t" r="r" b="b"/>
            <a:pathLst>
              <a:path w="1186451" h="1771650" extrusionOk="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49" name="Google Shape;49;p5"/>
          <p:cNvSpPr/>
          <p:nvPr/>
        </p:nvSpPr>
        <p:spPr>
          <a:xfrm>
            <a:off x="4354248" y="3060064"/>
            <a:ext cx="3108300" cy="3108300"/>
          </a:xfrm>
          <a:prstGeom prst="arc">
            <a:avLst>
              <a:gd name="adj1" fmla="val 16200000"/>
              <a:gd name="adj2" fmla="val 0"/>
            </a:avLst>
          </a:prstGeom>
          <a:noFill/>
          <a:ln w="127000" cap="rnd" cmpd="sng">
            <a:solidFill>
              <a:srgbClr val="2CC3B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50" name="Google Shape;50;p5"/>
          <p:cNvSpPr txBox="1">
            <a:spLocks noGrp="1"/>
          </p:cNvSpPr>
          <p:nvPr>
            <p:ph type="subTitle" idx="1"/>
          </p:nvPr>
        </p:nvSpPr>
        <p:spPr>
          <a:xfrm>
            <a:off x="914400" y="2535850"/>
            <a:ext cx="44496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2300"/>
              <a:buFont typeface="Avenir"/>
              <a:buNone/>
              <a:defRPr sz="2300" b="1">
                <a:solidFill>
                  <a:schemeClr val="accent1"/>
                </a:solidFill>
                <a:latin typeface="Avenir"/>
                <a:ea typeface="Avenir"/>
                <a:cs typeface="Avenir"/>
                <a:sym typeface="Aveni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1" name="Google Shape;51;p5"/>
          <p:cNvSpPr txBox="1">
            <a:spLocks noGrp="1"/>
          </p:cNvSpPr>
          <p:nvPr>
            <p:ph type="title"/>
          </p:nvPr>
        </p:nvSpPr>
        <p:spPr>
          <a:xfrm>
            <a:off x="914400" y="1826175"/>
            <a:ext cx="6327900" cy="618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Font typeface="Avenir"/>
              <a:buNone/>
              <a:defRPr sz="3500">
                <a:latin typeface="Avenir"/>
                <a:ea typeface="Avenir"/>
                <a:cs typeface="Avenir"/>
                <a:sym typeface="Avenir"/>
              </a:defRPr>
            </a:lvl1pPr>
            <a:lvl2pPr lvl="1" rtl="0">
              <a:spcBef>
                <a:spcPts val="0"/>
              </a:spcBef>
              <a:spcAft>
                <a:spcPts val="0"/>
              </a:spcAft>
              <a:buClr>
                <a:schemeClr val="lt1"/>
              </a:buClr>
              <a:buSzPts val="3500"/>
              <a:buNone/>
              <a:defRPr sz="3500">
                <a:solidFill>
                  <a:schemeClr val="lt1"/>
                </a:solidFill>
              </a:defRPr>
            </a:lvl2pPr>
            <a:lvl3pPr lvl="2" rtl="0">
              <a:spcBef>
                <a:spcPts val="0"/>
              </a:spcBef>
              <a:spcAft>
                <a:spcPts val="0"/>
              </a:spcAft>
              <a:buClr>
                <a:schemeClr val="lt1"/>
              </a:buClr>
              <a:buSzPts val="3500"/>
              <a:buNone/>
              <a:defRPr sz="3500">
                <a:solidFill>
                  <a:schemeClr val="lt1"/>
                </a:solidFill>
              </a:defRPr>
            </a:lvl3pPr>
            <a:lvl4pPr lvl="3" rtl="0">
              <a:spcBef>
                <a:spcPts val="0"/>
              </a:spcBef>
              <a:spcAft>
                <a:spcPts val="0"/>
              </a:spcAft>
              <a:buClr>
                <a:schemeClr val="lt1"/>
              </a:buClr>
              <a:buSzPts val="3500"/>
              <a:buNone/>
              <a:defRPr sz="3500">
                <a:solidFill>
                  <a:schemeClr val="lt1"/>
                </a:solidFill>
              </a:defRPr>
            </a:lvl4pPr>
            <a:lvl5pPr lvl="4" rtl="0">
              <a:spcBef>
                <a:spcPts val="0"/>
              </a:spcBef>
              <a:spcAft>
                <a:spcPts val="0"/>
              </a:spcAft>
              <a:buClr>
                <a:schemeClr val="lt1"/>
              </a:buClr>
              <a:buSzPts val="3500"/>
              <a:buNone/>
              <a:defRPr sz="3500">
                <a:solidFill>
                  <a:schemeClr val="lt1"/>
                </a:solidFill>
              </a:defRPr>
            </a:lvl5pPr>
            <a:lvl6pPr lvl="5" rtl="0">
              <a:spcBef>
                <a:spcPts val="0"/>
              </a:spcBef>
              <a:spcAft>
                <a:spcPts val="0"/>
              </a:spcAft>
              <a:buClr>
                <a:schemeClr val="lt1"/>
              </a:buClr>
              <a:buSzPts val="3500"/>
              <a:buNone/>
              <a:defRPr sz="3500">
                <a:solidFill>
                  <a:schemeClr val="lt1"/>
                </a:solidFill>
              </a:defRPr>
            </a:lvl6pPr>
            <a:lvl7pPr lvl="6" rtl="0">
              <a:spcBef>
                <a:spcPts val="0"/>
              </a:spcBef>
              <a:spcAft>
                <a:spcPts val="0"/>
              </a:spcAft>
              <a:buClr>
                <a:schemeClr val="lt1"/>
              </a:buClr>
              <a:buSzPts val="3500"/>
              <a:buNone/>
              <a:defRPr sz="3500">
                <a:solidFill>
                  <a:schemeClr val="lt1"/>
                </a:solidFill>
              </a:defRPr>
            </a:lvl7pPr>
            <a:lvl8pPr lvl="7" rtl="0">
              <a:spcBef>
                <a:spcPts val="0"/>
              </a:spcBef>
              <a:spcAft>
                <a:spcPts val="0"/>
              </a:spcAft>
              <a:buClr>
                <a:schemeClr val="lt1"/>
              </a:buClr>
              <a:buSzPts val="3500"/>
              <a:buNone/>
              <a:defRPr sz="3500">
                <a:solidFill>
                  <a:schemeClr val="lt1"/>
                </a:solidFill>
              </a:defRPr>
            </a:lvl8pPr>
            <a:lvl9pPr lvl="8" rtl="0">
              <a:spcBef>
                <a:spcPts val="0"/>
              </a:spcBef>
              <a:spcAft>
                <a:spcPts val="0"/>
              </a:spcAft>
              <a:buClr>
                <a:schemeClr val="lt1"/>
              </a:buClr>
              <a:buSzPts val="3500"/>
              <a:buNone/>
              <a:defRPr sz="3500">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 - Title and two columns v2">
  <p:cSld name="TITLE_AND_TWO_COLUMNS_1">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72" name="Google Shape;172;p23"/>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73" name="Google Shape;173;p23"/>
          <p:cNvSpPr txBox="1">
            <a:spLocks noGrp="1"/>
          </p:cNvSpPr>
          <p:nvPr>
            <p:ph type="body" idx="1"/>
          </p:nvPr>
        </p:nvSpPr>
        <p:spPr>
          <a:xfrm>
            <a:off x="5943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00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174" name="Google Shape;174;p23"/>
          <p:cNvSpPr txBox="1">
            <a:spLocks noGrp="1"/>
          </p:cNvSpPr>
          <p:nvPr>
            <p:ph type="subTitle" idx="2"/>
          </p:nvPr>
        </p:nvSpPr>
        <p:spPr>
          <a:xfrm>
            <a:off x="594350" y="929725"/>
            <a:ext cx="37215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75" name="Google Shape;175;p23"/>
          <p:cNvSpPr txBox="1">
            <a:spLocks noGrp="1"/>
          </p:cNvSpPr>
          <p:nvPr>
            <p:ph type="body" idx="3"/>
          </p:nvPr>
        </p:nvSpPr>
        <p:spPr>
          <a:xfrm>
            <a:off x="49377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00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176" name="Google Shape;176;p23"/>
          <p:cNvSpPr txBox="1">
            <a:spLocks noGrp="1"/>
          </p:cNvSpPr>
          <p:nvPr>
            <p:ph type="subTitle" idx="4"/>
          </p:nvPr>
        </p:nvSpPr>
        <p:spPr>
          <a:xfrm>
            <a:off x="4937750" y="929725"/>
            <a:ext cx="37215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 - Title only v2">
  <p:cSld name="TITLE_ONLY_1">
    <p:spTree>
      <p:nvGrpSpPr>
        <p:cNvPr id="1" name="Shape 177"/>
        <p:cNvGrpSpPr/>
        <p:nvPr/>
      </p:nvGrpSpPr>
      <p:grpSpPr>
        <a:xfrm>
          <a:off x="0" y="0"/>
          <a:ext cx="0" cy="0"/>
          <a:chOff x="0" y="0"/>
          <a:chExt cx="0" cy="0"/>
        </a:xfrm>
      </p:grpSpPr>
      <p:sp>
        <p:nvSpPr>
          <p:cNvPr id="178" name="Google Shape;178;p24"/>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79" name="Google Shape;179;p24"/>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 - Caption v2">
  <p:cSld name="CAPTION_ONLY_1">
    <p:bg>
      <p:bgPr>
        <a:solidFill>
          <a:schemeClr val="lt1"/>
        </a:solidFill>
        <a:effectLst/>
      </p:bgPr>
    </p:bg>
    <p:spTree>
      <p:nvGrpSpPr>
        <p:cNvPr id="1" name="Shape 180"/>
        <p:cNvGrpSpPr/>
        <p:nvPr/>
      </p:nvGrpSpPr>
      <p:grpSpPr>
        <a:xfrm>
          <a:off x="0" y="0"/>
          <a:ext cx="0" cy="0"/>
          <a:chOff x="0" y="0"/>
          <a:chExt cx="0" cy="0"/>
        </a:xfrm>
      </p:grpSpPr>
      <p:sp>
        <p:nvSpPr>
          <p:cNvPr id="181" name="Google Shape;181;p25"/>
          <p:cNvSpPr txBox="1">
            <a:spLocks noGrp="1"/>
          </p:cNvSpPr>
          <p:nvPr>
            <p:ph type="body" idx="1"/>
          </p:nvPr>
        </p:nvSpPr>
        <p:spPr>
          <a:xfrm>
            <a:off x="1097280" y="1920240"/>
            <a:ext cx="6858000" cy="22860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3000"/>
              <a:buNone/>
              <a:defRPr sz="3000"/>
            </a:lvl1pPr>
          </a:lstStyle>
          <a:p>
            <a:endParaRPr/>
          </a:p>
        </p:txBody>
      </p:sp>
      <p:sp>
        <p:nvSpPr>
          <p:cNvPr id="182" name="Google Shape;182;p25"/>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183" name="Google Shape;183;p25"/>
          <p:cNvSpPr txBox="1">
            <a:spLocks noGrp="1"/>
          </p:cNvSpPr>
          <p:nvPr>
            <p:ph type="title"/>
          </p:nvPr>
        </p:nvSpPr>
        <p:spPr>
          <a:xfrm>
            <a:off x="1097280" y="1371600"/>
            <a:ext cx="6858000" cy="45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None/>
              <a:defRPr sz="1600">
                <a:solidFill>
                  <a:schemeClr val="accent1"/>
                </a:solidFill>
              </a:defRPr>
            </a:lvl1pPr>
            <a:lvl2pPr lvl="1" rtl="0">
              <a:spcBef>
                <a:spcPts val="0"/>
              </a:spcBef>
              <a:spcAft>
                <a:spcPts val="0"/>
              </a:spcAft>
              <a:buClr>
                <a:schemeClr val="accent1"/>
              </a:buClr>
              <a:buSzPts val="1600"/>
              <a:buNone/>
              <a:defRPr sz="1600">
                <a:solidFill>
                  <a:schemeClr val="accent1"/>
                </a:solidFill>
              </a:defRPr>
            </a:lvl2pPr>
            <a:lvl3pPr lvl="2" rtl="0">
              <a:spcBef>
                <a:spcPts val="0"/>
              </a:spcBef>
              <a:spcAft>
                <a:spcPts val="0"/>
              </a:spcAft>
              <a:buClr>
                <a:schemeClr val="accent1"/>
              </a:buClr>
              <a:buSzPts val="1600"/>
              <a:buNone/>
              <a:defRPr sz="1600">
                <a:solidFill>
                  <a:schemeClr val="accent1"/>
                </a:solidFill>
              </a:defRPr>
            </a:lvl3pPr>
            <a:lvl4pPr lvl="3" rtl="0">
              <a:spcBef>
                <a:spcPts val="0"/>
              </a:spcBef>
              <a:spcAft>
                <a:spcPts val="0"/>
              </a:spcAft>
              <a:buClr>
                <a:schemeClr val="accent1"/>
              </a:buClr>
              <a:buSzPts val="1600"/>
              <a:buNone/>
              <a:defRPr sz="1600">
                <a:solidFill>
                  <a:schemeClr val="accent1"/>
                </a:solidFill>
              </a:defRPr>
            </a:lvl4pPr>
            <a:lvl5pPr lvl="4" rtl="0">
              <a:spcBef>
                <a:spcPts val="0"/>
              </a:spcBef>
              <a:spcAft>
                <a:spcPts val="0"/>
              </a:spcAft>
              <a:buClr>
                <a:schemeClr val="accent1"/>
              </a:buClr>
              <a:buSzPts val="1600"/>
              <a:buNone/>
              <a:defRPr sz="1600">
                <a:solidFill>
                  <a:schemeClr val="accent1"/>
                </a:solidFill>
              </a:defRPr>
            </a:lvl5pPr>
            <a:lvl6pPr lvl="5" rtl="0">
              <a:spcBef>
                <a:spcPts val="0"/>
              </a:spcBef>
              <a:spcAft>
                <a:spcPts val="0"/>
              </a:spcAft>
              <a:buClr>
                <a:schemeClr val="accent1"/>
              </a:buClr>
              <a:buSzPts val="1600"/>
              <a:buNone/>
              <a:defRPr sz="1600">
                <a:solidFill>
                  <a:schemeClr val="accent1"/>
                </a:solidFill>
              </a:defRPr>
            </a:lvl6pPr>
            <a:lvl7pPr lvl="6" rtl="0">
              <a:spcBef>
                <a:spcPts val="0"/>
              </a:spcBef>
              <a:spcAft>
                <a:spcPts val="0"/>
              </a:spcAft>
              <a:buClr>
                <a:schemeClr val="accent1"/>
              </a:buClr>
              <a:buSzPts val="1600"/>
              <a:buNone/>
              <a:defRPr sz="1600">
                <a:solidFill>
                  <a:schemeClr val="accent1"/>
                </a:solidFill>
              </a:defRPr>
            </a:lvl7pPr>
            <a:lvl8pPr lvl="7" rtl="0">
              <a:spcBef>
                <a:spcPts val="0"/>
              </a:spcBef>
              <a:spcAft>
                <a:spcPts val="0"/>
              </a:spcAft>
              <a:buClr>
                <a:schemeClr val="accent1"/>
              </a:buClr>
              <a:buSzPts val="1600"/>
              <a:buNone/>
              <a:defRPr sz="1600">
                <a:solidFill>
                  <a:schemeClr val="accent1"/>
                </a:solidFill>
              </a:defRPr>
            </a:lvl8pPr>
            <a:lvl9pPr lvl="8" rtl="0">
              <a:spcBef>
                <a:spcPts val="0"/>
              </a:spcBef>
              <a:spcAft>
                <a:spcPts val="0"/>
              </a:spcAft>
              <a:buClr>
                <a:schemeClr val="accent1"/>
              </a:buClr>
              <a:buSzPts val="1600"/>
              <a:buNone/>
              <a:defRPr sz="1600">
                <a:solidFill>
                  <a:schemeClr val="accent1"/>
                </a:solidFill>
              </a:defRPr>
            </a:lvl9pPr>
          </a:lstStyle>
          <a:p>
            <a:endParaRPr/>
          </a:p>
        </p:txBody>
      </p:sp>
      <p:cxnSp>
        <p:nvCxnSpPr>
          <p:cNvPr id="184" name="Google Shape;184;p25"/>
          <p:cNvCxnSpPr/>
          <p:nvPr/>
        </p:nvCxnSpPr>
        <p:spPr>
          <a:xfrm>
            <a:off x="1188720" y="1216152"/>
            <a:ext cx="364800" cy="0"/>
          </a:xfrm>
          <a:prstGeom prst="straightConnector1">
            <a:avLst/>
          </a:prstGeom>
          <a:noFill/>
          <a:ln w="19050" cap="flat" cmpd="sng">
            <a:solidFill>
              <a:schemeClr val="accent1"/>
            </a:solidFill>
            <a:prstDash val="solid"/>
            <a:round/>
            <a:headEnd type="none" w="med" len="med"/>
            <a:tailEnd type="none" w="med" len="med"/>
          </a:ln>
        </p:spPr>
      </p:cxnSp>
      <p:cxnSp>
        <p:nvCxnSpPr>
          <p:cNvPr id="185" name="Google Shape;185;p25"/>
          <p:cNvCxnSpPr/>
          <p:nvPr/>
        </p:nvCxnSpPr>
        <p:spPr>
          <a:xfrm>
            <a:off x="1554480" y="1216152"/>
            <a:ext cx="364800"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p:cSld name="TITLE_AND_BODY_4">
    <p:spTree>
      <p:nvGrpSpPr>
        <p:cNvPr id="1" name="Shape 186"/>
        <p:cNvGrpSpPr/>
        <p:nvPr/>
      </p:nvGrpSpPr>
      <p:grpSpPr>
        <a:xfrm>
          <a:off x="0" y="0"/>
          <a:ext cx="0" cy="0"/>
          <a:chOff x="0" y="0"/>
          <a:chExt cx="0" cy="0"/>
        </a:xfrm>
      </p:grpSpPr>
      <p:sp>
        <p:nvSpPr>
          <p:cNvPr id="187" name="Google Shape;187;p26"/>
          <p:cNvSpPr txBox="1">
            <a:spLocks noGrp="1"/>
          </p:cNvSpPr>
          <p:nvPr>
            <p:ph type="title"/>
          </p:nvPr>
        </p:nvSpPr>
        <p:spPr>
          <a:xfrm>
            <a:off x="311700" y="182880"/>
            <a:ext cx="8520600" cy="572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000"/>
              <a:buNone/>
              <a:defRPr/>
            </a:lvl1pPr>
            <a:lvl2pPr lvl="1" algn="l" rtl="0">
              <a:lnSpc>
                <a:spcPct val="100000"/>
              </a:lnSpc>
              <a:spcBef>
                <a:spcPts val="0"/>
              </a:spcBef>
              <a:spcAft>
                <a:spcPts val="0"/>
              </a:spcAft>
              <a:buSzPts val="2000"/>
              <a:buNone/>
              <a:defRPr/>
            </a:lvl2pPr>
            <a:lvl3pPr lvl="2" algn="l" rtl="0">
              <a:lnSpc>
                <a:spcPct val="100000"/>
              </a:lnSpc>
              <a:spcBef>
                <a:spcPts val="0"/>
              </a:spcBef>
              <a:spcAft>
                <a:spcPts val="0"/>
              </a:spcAft>
              <a:buSzPts val="2000"/>
              <a:buNone/>
              <a:defRPr/>
            </a:lvl3pPr>
            <a:lvl4pPr lvl="3" algn="l" rtl="0">
              <a:lnSpc>
                <a:spcPct val="100000"/>
              </a:lnSpc>
              <a:spcBef>
                <a:spcPts val="0"/>
              </a:spcBef>
              <a:spcAft>
                <a:spcPts val="0"/>
              </a:spcAft>
              <a:buSzPts val="2000"/>
              <a:buNone/>
              <a:defRPr/>
            </a:lvl4pPr>
            <a:lvl5pPr lvl="4" algn="l" rtl="0">
              <a:lnSpc>
                <a:spcPct val="100000"/>
              </a:lnSpc>
              <a:spcBef>
                <a:spcPts val="0"/>
              </a:spcBef>
              <a:spcAft>
                <a:spcPts val="0"/>
              </a:spcAft>
              <a:buSzPts val="2000"/>
              <a:buNone/>
              <a:defRPr/>
            </a:lvl5pPr>
            <a:lvl6pPr lvl="5" algn="l" rtl="0">
              <a:lnSpc>
                <a:spcPct val="100000"/>
              </a:lnSpc>
              <a:spcBef>
                <a:spcPts val="0"/>
              </a:spcBef>
              <a:spcAft>
                <a:spcPts val="0"/>
              </a:spcAft>
              <a:buSzPts val="2000"/>
              <a:buNone/>
              <a:defRPr/>
            </a:lvl6pPr>
            <a:lvl7pPr lvl="6" algn="l" rtl="0">
              <a:lnSpc>
                <a:spcPct val="100000"/>
              </a:lnSpc>
              <a:spcBef>
                <a:spcPts val="0"/>
              </a:spcBef>
              <a:spcAft>
                <a:spcPts val="0"/>
              </a:spcAft>
              <a:buSzPts val="2000"/>
              <a:buNone/>
              <a:defRPr/>
            </a:lvl7pPr>
            <a:lvl8pPr lvl="7" algn="l" rtl="0">
              <a:lnSpc>
                <a:spcPct val="100000"/>
              </a:lnSpc>
              <a:spcBef>
                <a:spcPts val="0"/>
              </a:spcBef>
              <a:spcAft>
                <a:spcPts val="0"/>
              </a:spcAft>
              <a:buSzPts val="2000"/>
              <a:buNone/>
              <a:defRPr/>
            </a:lvl8pPr>
            <a:lvl9pPr lvl="8" algn="l" rtl="0">
              <a:lnSpc>
                <a:spcPct val="100000"/>
              </a:lnSpc>
              <a:spcBef>
                <a:spcPts val="0"/>
              </a:spcBef>
              <a:spcAft>
                <a:spcPts val="0"/>
              </a:spcAft>
              <a:buSzPts val="2000"/>
              <a:buNone/>
              <a:defRPr/>
            </a:lvl9pPr>
          </a:lstStyle>
          <a:p>
            <a:endParaRPr/>
          </a:p>
        </p:txBody>
      </p:sp>
      <p:sp>
        <p:nvSpPr>
          <p:cNvPr id="188" name="Google Shape;188;p26"/>
          <p:cNvSpPr txBox="1">
            <a:spLocks noGrp="1"/>
          </p:cNvSpPr>
          <p:nvPr>
            <p:ph type="subTitle" idx="1"/>
          </p:nvPr>
        </p:nvSpPr>
        <p:spPr>
          <a:xfrm>
            <a:off x="594350" y="1005925"/>
            <a:ext cx="7946100" cy="678000"/>
          </a:xfrm>
          <a:prstGeom prst="rect">
            <a:avLst/>
          </a:prstGeom>
          <a:noFill/>
          <a:ln>
            <a:noFill/>
          </a:ln>
        </p:spPr>
        <p:txBody>
          <a:bodyPr spcFirstLastPara="1" wrap="square" lIns="91425" tIns="91425" rIns="91425" bIns="0" anchor="ctr" anchorCtr="0">
            <a:noAutofit/>
          </a:bodyPr>
          <a:lstStyle>
            <a:lvl1pPr lvl="0" algn="l" rtl="0">
              <a:lnSpc>
                <a:spcPct val="115000"/>
              </a:lnSpc>
              <a:spcBef>
                <a:spcPts val="0"/>
              </a:spcBef>
              <a:spcAft>
                <a:spcPts val="0"/>
              </a:spcAft>
              <a:buClr>
                <a:schemeClr val="dk1"/>
              </a:buClr>
              <a:buSzPts val="1600"/>
              <a:buNone/>
              <a:defRPr sz="1600" b="1">
                <a:solidFill>
                  <a:schemeClr val="dk1"/>
                </a:solidFill>
              </a:defRPr>
            </a:lvl1pPr>
            <a:lvl2pPr lvl="1" algn="l" rtl="0">
              <a:lnSpc>
                <a:spcPct val="115000"/>
              </a:lnSpc>
              <a:spcBef>
                <a:spcPts val="1600"/>
              </a:spcBef>
              <a:spcAft>
                <a:spcPts val="0"/>
              </a:spcAft>
              <a:buSzPts val="1600"/>
              <a:buNone/>
              <a:defRPr sz="1600"/>
            </a:lvl2pPr>
            <a:lvl3pPr lvl="2" algn="l" rtl="0">
              <a:lnSpc>
                <a:spcPct val="115000"/>
              </a:lnSpc>
              <a:spcBef>
                <a:spcPts val="1600"/>
              </a:spcBef>
              <a:spcAft>
                <a:spcPts val="0"/>
              </a:spcAft>
              <a:buSzPts val="1600"/>
              <a:buNone/>
              <a:defRPr sz="1600"/>
            </a:lvl3pPr>
            <a:lvl4pPr lvl="3" algn="l" rtl="0">
              <a:lnSpc>
                <a:spcPct val="115000"/>
              </a:lnSpc>
              <a:spcBef>
                <a:spcPts val="1600"/>
              </a:spcBef>
              <a:spcAft>
                <a:spcPts val="0"/>
              </a:spcAft>
              <a:buSzPts val="1600"/>
              <a:buNone/>
              <a:defRPr sz="1600"/>
            </a:lvl4pPr>
            <a:lvl5pPr lvl="4" algn="l" rtl="0">
              <a:lnSpc>
                <a:spcPct val="115000"/>
              </a:lnSpc>
              <a:spcBef>
                <a:spcPts val="1600"/>
              </a:spcBef>
              <a:spcAft>
                <a:spcPts val="0"/>
              </a:spcAft>
              <a:buSzPts val="1600"/>
              <a:buNone/>
              <a:defRPr sz="1600"/>
            </a:lvl5pPr>
            <a:lvl6pPr lvl="5" algn="l" rtl="0">
              <a:lnSpc>
                <a:spcPct val="115000"/>
              </a:lnSpc>
              <a:spcBef>
                <a:spcPts val="1600"/>
              </a:spcBef>
              <a:spcAft>
                <a:spcPts val="0"/>
              </a:spcAft>
              <a:buSzPts val="1600"/>
              <a:buNone/>
              <a:defRPr sz="1600"/>
            </a:lvl6pPr>
            <a:lvl7pPr lvl="6" algn="l" rtl="0">
              <a:lnSpc>
                <a:spcPct val="115000"/>
              </a:lnSpc>
              <a:spcBef>
                <a:spcPts val="1600"/>
              </a:spcBef>
              <a:spcAft>
                <a:spcPts val="0"/>
              </a:spcAft>
              <a:buSzPts val="1600"/>
              <a:buNone/>
              <a:defRPr sz="1600"/>
            </a:lvl7pPr>
            <a:lvl8pPr lvl="7" algn="l" rtl="0">
              <a:lnSpc>
                <a:spcPct val="115000"/>
              </a:lnSpc>
              <a:spcBef>
                <a:spcPts val="1600"/>
              </a:spcBef>
              <a:spcAft>
                <a:spcPts val="0"/>
              </a:spcAft>
              <a:buSzPts val="1600"/>
              <a:buNone/>
              <a:defRPr sz="1600"/>
            </a:lvl8pPr>
            <a:lvl9pPr lvl="8" algn="l" rtl="0">
              <a:lnSpc>
                <a:spcPct val="115000"/>
              </a:lnSpc>
              <a:spcBef>
                <a:spcPts val="1600"/>
              </a:spcBef>
              <a:spcAft>
                <a:spcPts val="1600"/>
              </a:spcAft>
              <a:buSzPts val="1600"/>
              <a:buNone/>
              <a:defRPr sz="1600"/>
            </a:lvl9pPr>
          </a:lstStyle>
          <a:p>
            <a:endParaRPr/>
          </a:p>
        </p:txBody>
      </p:sp>
      <p:sp>
        <p:nvSpPr>
          <p:cNvPr id="189" name="Google Shape;189;p26"/>
          <p:cNvSpPr txBox="1">
            <a:spLocks noGrp="1"/>
          </p:cNvSpPr>
          <p:nvPr>
            <p:ph type="sldNum" idx="12"/>
          </p:nvPr>
        </p:nvSpPr>
        <p:spPr>
          <a:xfrm>
            <a:off x="8472458" y="47730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90" name="Google Shape;190;p26"/>
          <p:cNvCxnSpPr/>
          <p:nvPr/>
        </p:nvCxnSpPr>
        <p:spPr>
          <a:xfrm>
            <a:off x="365760" y="713232"/>
            <a:ext cx="8427000" cy="0"/>
          </a:xfrm>
          <a:prstGeom prst="straightConnector1">
            <a:avLst/>
          </a:prstGeom>
          <a:noFill/>
          <a:ln w="9525" cap="flat" cmpd="sng">
            <a:solidFill>
              <a:schemeClr val="accent1"/>
            </a:solidFill>
            <a:prstDash val="solid"/>
            <a:round/>
            <a:headEnd type="none" w="sm" len="sm"/>
            <a:tailEnd type="none" w="sm" len="sm"/>
          </a:ln>
        </p:spPr>
      </p:cxnSp>
      <p:sp>
        <p:nvSpPr>
          <p:cNvPr id="191" name="Google Shape;191;p26"/>
          <p:cNvSpPr txBox="1">
            <a:spLocks noGrp="1"/>
          </p:cNvSpPr>
          <p:nvPr>
            <p:ph type="body" idx="2"/>
          </p:nvPr>
        </p:nvSpPr>
        <p:spPr>
          <a:xfrm>
            <a:off x="594360" y="1609344"/>
            <a:ext cx="3886200" cy="2834700"/>
          </a:xfrm>
          <a:prstGeom prst="rect">
            <a:avLst/>
          </a:prstGeom>
          <a:noFill/>
          <a:ln>
            <a:noFill/>
          </a:ln>
        </p:spPr>
        <p:txBody>
          <a:bodyPr spcFirstLastPara="1" wrap="square" lIns="91425" tIns="91425" rIns="91425" bIns="91425" anchor="t" anchorCtr="0">
            <a:noAutofit/>
          </a:bodyPr>
          <a:lstStyle>
            <a:lvl1pPr marL="457200" lvl="0" indent="-317500" algn="l"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gn="l"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gn="l"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1">
  <p:cSld name="TITLE_1_1">
    <p:spTree>
      <p:nvGrpSpPr>
        <p:cNvPr id="1" name="Shape 192"/>
        <p:cNvGrpSpPr/>
        <p:nvPr/>
      </p:nvGrpSpPr>
      <p:grpSpPr>
        <a:xfrm>
          <a:off x="0" y="0"/>
          <a:ext cx="0" cy="0"/>
          <a:chOff x="0" y="0"/>
          <a:chExt cx="0" cy="0"/>
        </a:xfrm>
      </p:grpSpPr>
      <p:sp>
        <p:nvSpPr>
          <p:cNvPr id="193" name="Google Shape;193;p2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194" name="Google Shape;194;p2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1600"/>
              </a:spcBef>
              <a:spcAft>
                <a:spcPts val="0"/>
              </a:spcAft>
              <a:buSzPts val="2800"/>
              <a:buNone/>
              <a:defRPr sz="2800"/>
            </a:lvl2pPr>
            <a:lvl3pPr lvl="2" algn="ctr" rtl="0">
              <a:lnSpc>
                <a:spcPct val="100000"/>
              </a:lnSpc>
              <a:spcBef>
                <a:spcPts val="1600"/>
              </a:spcBef>
              <a:spcAft>
                <a:spcPts val="0"/>
              </a:spcAft>
              <a:buSzPts val="2800"/>
              <a:buNone/>
              <a:defRPr sz="2800"/>
            </a:lvl3pPr>
            <a:lvl4pPr lvl="3" algn="ctr" rtl="0">
              <a:lnSpc>
                <a:spcPct val="100000"/>
              </a:lnSpc>
              <a:spcBef>
                <a:spcPts val="1600"/>
              </a:spcBef>
              <a:spcAft>
                <a:spcPts val="0"/>
              </a:spcAft>
              <a:buSzPts val="2800"/>
              <a:buNone/>
              <a:defRPr sz="2800"/>
            </a:lvl4pPr>
            <a:lvl5pPr lvl="4" algn="ctr" rtl="0">
              <a:lnSpc>
                <a:spcPct val="100000"/>
              </a:lnSpc>
              <a:spcBef>
                <a:spcPts val="1600"/>
              </a:spcBef>
              <a:spcAft>
                <a:spcPts val="0"/>
              </a:spcAft>
              <a:buSzPts val="2800"/>
              <a:buNone/>
              <a:defRPr sz="2800"/>
            </a:lvl5pPr>
            <a:lvl6pPr lvl="5" algn="ctr" rtl="0">
              <a:lnSpc>
                <a:spcPct val="100000"/>
              </a:lnSpc>
              <a:spcBef>
                <a:spcPts val="1600"/>
              </a:spcBef>
              <a:spcAft>
                <a:spcPts val="0"/>
              </a:spcAft>
              <a:buSzPts val="2800"/>
              <a:buNone/>
              <a:defRPr sz="2800"/>
            </a:lvl6pPr>
            <a:lvl7pPr lvl="6" algn="ctr" rtl="0">
              <a:lnSpc>
                <a:spcPct val="100000"/>
              </a:lnSpc>
              <a:spcBef>
                <a:spcPts val="1600"/>
              </a:spcBef>
              <a:spcAft>
                <a:spcPts val="0"/>
              </a:spcAft>
              <a:buSzPts val="2800"/>
              <a:buNone/>
              <a:defRPr sz="2800"/>
            </a:lvl7pPr>
            <a:lvl8pPr lvl="7" algn="ctr" rtl="0">
              <a:lnSpc>
                <a:spcPct val="100000"/>
              </a:lnSpc>
              <a:spcBef>
                <a:spcPts val="1600"/>
              </a:spcBef>
              <a:spcAft>
                <a:spcPts val="0"/>
              </a:spcAft>
              <a:buSzPts val="2800"/>
              <a:buNone/>
              <a:defRPr sz="2800"/>
            </a:lvl8pPr>
            <a:lvl9pPr lvl="8" algn="ctr" rtl="0">
              <a:lnSpc>
                <a:spcPct val="100000"/>
              </a:lnSpc>
              <a:spcBef>
                <a:spcPts val="1600"/>
              </a:spcBef>
              <a:spcAft>
                <a:spcPts val="0"/>
              </a:spcAft>
              <a:buSzPts val="2800"/>
              <a:buNone/>
              <a:defRPr sz="2800"/>
            </a:lvl9pPr>
          </a:lstStyle>
          <a:p>
            <a:endParaRPr/>
          </a:p>
        </p:txBody>
      </p:sp>
      <p:sp>
        <p:nvSpPr>
          <p:cNvPr id="195" name="Google Shape;195;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_Custom Layout">
  <p:cSld name="2_Custom Layout">
    <p:bg>
      <p:bgPr>
        <a:solidFill>
          <a:schemeClr val="accent2"/>
        </a:solidFill>
        <a:effectLst/>
      </p:bgPr>
    </p:bg>
    <p:spTree>
      <p:nvGrpSpPr>
        <p:cNvPr id="1" name="Shape 196"/>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97"/>
        <p:cNvGrpSpPr/>
        <p:nvPr/>
      </p:nvGrpSpPr>
      <p:grpSpPr>
        <a:xfrm>
          <a:off x="0" y="0"/>
          <a:ext cx="0" cy="0"/>
          <a:chOff x="0" y="0"/>
          <a:chExt cx="0" cy="0"/>
        </a:xfrm>
      </p:grpSpPr>
      <p:sp>
        <p:nvSpPr>
          <p:cNvPr id="198" name="Google Shape;198;p29"/>
          <p:cNvSpPr txBox="1">
            <a:spLocks noGrp="1"/>
          </p:cNvSpPr>
          <p:nvPr>
            <p:ph type="title"/>
          </p:nvPr>
        </p:nvSpPr>
        <p:spPr>
          <a:xfrm>
            <a:off x="253091" y="205980"/>
            <a:ext cx="8633100" cy="625800"/>
          </a:xfrm>
          <a:prstGeom prst="rect">
            <a:avLst/>
          </a:prstGeom>
          <a:noFill/>
          <a:ln>
            <a:noFill/>
          </a:ln>
        </p:spPr>
        <p:txBody>
          <a:bodyPr spcFirstLastPara="1" wrap="square" lIns="91425" tIns="45700" rIns="91425" bIns="45700" anchor="t" anchorCtr="0">
            <a:noAutofit/>
          </a:bodyPr>
          <a:lstStyle>
            <a:lvl1pPr lvl="0" algn="l" rtl="0">
              <a:lnSpc>
                <a:spcPct val="85000"/>
              </a:lnSpc>
              <a:spcBef>
                <a:spcPts val="0"/>
              </a:spcBef>
              <a:spcAft>
                <a:spcPts val="0"/>
              </a:spcAft>
              <a:buClr>
                <a:schemeClr val="dk2"/>
              </a:buClr>
              <a:buSzPts val="3000"/>
              <a:buFont typeface="Montserrat"/>
              <a:buNone/>
              <a:defRPr>
                <a:solidFill>
                  <a:schemeClr val="dk2"/>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4 1">
  <p:cSld name="TITLE_AND_BODY_5">
    <p:spTree>
      <p:nvGrpSpPr>
        <p:cNvPr id="1" name="Shape 199"/>
        <p:cNvGrpSpPr/>
        <p:nvPr/>
      </p:nvGrpSpPr>
      <p:grpSpPr>
        <a:xfrm>
          <a:off x="0" y="0"/>
          <a:ext cx="0" cy="0"/>
          <a:chOff x="0" y="0"/>
          <a:chExt cx="0" cy="0"/>
        </a:xfrm>
      </p:grpSpPr>
      <p:sp>
        <p:nvSpPr>
          <p:cNvPr id="200" name="Google Shape;200;p30"/>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Lato"/>
              <a:buNone/>
              <a:defRPr sz="2000">
                <a:latin typeface="Lato"/>
                <a:ea typeface="Lato"/>
                <a:cs typeface="Lato"/>
                <a:sym typeface="Lato"/>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cxnSp>
        <p:nvCxnSpPr>
          <p:cNvPr id="201" name="Google Shape;201;p30"/>
          <p:cNvCxnSpPr/>
          <p:nvPr/>
        </p:nvCxnSpPr>
        <p:spPr>
          <a:xfrm>
            <a:off x="366450" y="716450"/>
            <a:ext cx="8411100" cy="8700"/>
          </a:xfrm>
          <a:prstGeom prst="straightConnector1">
            <a:avLst/>
          </a:prstGeom>
          <a:noFill/>
          <a:ln w="9525" cap="flat" cmpd="sng">
            <a:solidFill>
              <a:srgbClr val="FF6E42"/>
            </a:solidFill>
            <a:prstDash val="solid"/>
            <a:round/>
            <a:headEnd type="none" w="med" len="med"/>
            <a:tailEnd type="none" w="med" len="med"/>
          </a:ln>
        </p:spPr>
      </p:cxnSp>
      <p:sp>
        <p:nvSpPr>
          <p:cNvPr id="202" name="Google Shape;202;p30"/>
          <p:cNvSpPr txBox="1">
            <a:spLocks noGrp="1"/>
          </p:cNvSpPr>
          <p:nvPr>
            <p:ph type="sldNum" idx="12"/>
          </p:nvPr>
        </p:nvSpPr>
        <p:spPr>
          <a:xfrm>
            <a:off x="8745400" y="4865125"/>
            <a:ext cx="351900" cy="267900"/>
          </a:xfrm>
          <a:prstGeom prst="rect">
            <a:avLst/>
          </a:prstGeom>
        </p:spPr>
        <p:txBody>
          <a:bodyPr spcFirstLastPara="1" wrap="square" lIns="91425" tIns="91425" rIns="91425" bIns="91425" anchor="ctr" anchorCtr="0">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sz="9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Dark">
  <p:cSld name="SECTION_HEADER_1">
    <p:bg>
      <p:bgPr>
        <a:solidFill>
          <a:schemeClr val="accent2"/>
        </a:solidFill>
        <a:effectLst/>
      </p:bgPr>
    </p:bg>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4" name="Google Shape;54;p6"/>
          <p:cNvSpPr txBox="1">
            <a:spLocks noGrp="1"/>
          </p:cNvSpPr>
          <p:nvPr>
            <p:ph type="subTitle" idx="1"/>
          </p:nvPr>
        </p:nvSpPr>
        <p:spPr>
          <a:xfrm>
            <a:off x="914400" y="2834640"/>
            <a:ext cx="73152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2300"/>
              <a:buFont typeface="Avenir"/>
              <a:buNone/>
              <a:defRPr sz="2300" b="1">
                <a:solidFill>
                  <a:schemeClr val="accent1"/>
                </a:solidFill>
                <a:latin typeface="Avenir"/>
                <a:ea typeface="Avenir"/>
                <a:cs typeface="Avenir"/>
                <a:sym typeface="Avenir"/>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5" name="Google Shape;55;p6"/>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6"/>
          <p:cNvSpPr txBox="1">
            <a:spLocks noGrp="1"/>
          </p:cNvSpPr>
          <p:nvPr>
            <p:ph type="title" idx="2"/>
          </p:nvPr>
        </p:nvSpPr>
        <p:spPr>
          <a:xfrm>
            <a:off x="914400" y="914400"/>
            <a:ext cx="7315200" cy="182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500"/>
              <a:buFont typeface="Avenir"/>
              <a:buNone/>
              <a:defRPr sz="3500">
                <a:solidFill>
                  <a:schemeClr val="lt1"/>
                </a:solidFill>
                <a:latin typeface="Avenir"/>
                <a:ea typeface="Avenir"/>
                <a:cs typeface="Avenir"/>
                <a:sym typeface="Avenir"/>
              </a:defRPr>
            </a:lvl1pPr>
            <a:lvl2pPr lvl="1" rtl="0">
              <a:spcBef>
                <a:spcPts val="0"/>
              </a:spcBef>
              <a:spcAft>
                <a:spcPts val="0"/>
              </a:spcAft>
              <a:buClr>
                <a:schemeClr val="lt1"/>
              </a:buClr>
              <a:buSzPts val="3500"/>
              <a:buNone/>
              <a:defRPr sz="3500">
                <a:solidFill>
                  <a:schemeClr val="lt1"/>
                </a:solidFill>
              </a:defRPr>
            </a:lvl2pPr>
            <a:lvl3pPr lvl="2" rtl="0">
              <a:spcBef>
                <a:spcPts val="0"/>
              </a:spcBef>
              <a:spcAft>
                <a:spcPts val="0"/>
              </a:spcAft>
              <a:buClr>
                <a:schemeClr val="lt1"/>
              </a:buClr>
              <a:buSzPts val="3500"/>
              <a:buNone/>
              <a:defRPr sz="3500">
                <a:solidFill>
                  <a:schemeClr val="lt1"/>
                </a:solidFill>
              </a:defRPr>
            </a:lvl3pPr>
            <a:lvl4pPr lvl="3" rtl="0">
              <a:spcBef>
                <a:spcPts val="0"/>
              </a:spcBef>
              <a:spcAft>
                <a:spcPts val="0"/>
              </a:spcAft>
              <a:buClr>
                <a:schemeClr val="lt1"/>
              </a:buClr>
              <a:buSzPts val="3500"/>
              <a:buNone/>
              <a:defRPr sz="3500">
                <a:solidFill>
                  <a:schemeClr val="lt1"/>
                </a:solidFill>
              </a:defRPr>
            </a:lvl4pPr>
            <a:lvl5pPr lvl="4" rtl="0">
              <a:spcBef>
                <a:spcPts val="0"/>
              </a:spcBef>
              <a:spcAft>
                <a:spcPts val="0"/>
              </a:spcAft>
              <a:buClr>
                <a:schemeClr val="lt1"/>
              </a:buClr>
              <a:buSzPts val="3500"/>
              <a:buNone/>
              <a:defRPr sz="3500">
                <a:solidFill>
                  <a:schemeClr val="lt1"/>
                </a:solidFill>
              </a:defRPr>
            </a:lvl5pPr>
            <a:lvl6pPr lvl="5" rtl="0">
              <a:spcBef>
                <a:spcPts val="0"/>
              </a:spcBef>
              <a:spcAft>
                <a:spcPts val="0"/>
              </a:spcAft>
              <a:buClr>
                <a:schemeClr val="lt1"/>
              </a:buClr>
              <a:buSzPts val="3500"/>
              <a:buNone/>
              <a:defRPr sz="3500">
                <a:solidFill>
                  <a:schemeClr val="lt1"/>
                </a:solidFill>
              </a:defRPr>
            </a:lvl6pPr>
            <a:lvl7pPr lvl="6" rtl="0">
              <a:spcBef>
                <a:spcPts val="0"/>
              </a:spcBef>
              <a:spcAft>
                <a:spcPts val="0"/>
              </a:spcAft>
              <a:buClr>
                <a:schemeClr val="lt1"/>
              </a:buClr>
              <a:buSzPts val="3500"/>
              <a:buNone/>
              <a:defRPr sz="3500">
                <a:solidFill>
                  <a:schemeClr val="lt1"/>
                </a:solidFill>
              </a:defRPr>
            </a:lvl7pPr>
            <a:lvl8pPr lvl="7" rtl="0">
              <a:spcBef>
                <a:spcPts val="0"/>
              </a:spcBef>
              <a:spcAft>
                <a:spcPts val="0"/>
              </a:spcAft>
              <a:buClr>
                <a:schemeClr val="lt1"/>
              </a:buClr>
              <a:buSzPts val="3500"/>
              <a:buNone/>
              <a:defRPr sz="3500">
                <a:solidFill>
                  <a:schemeClr val="lt1"/>
                </a:solidFill>
              </a:defRPr>
            </a:lvl8pPr>
            <a:lvl9pPr lvl="8" rtl="0">
              <a:spcBef>
                <a:spcPts val="0"/>
              </a:spcBef>
              <a:spcAft>
                <a:spcPts val="0"/>
              </a:spcAft>
              <a:buClr>
                <a:schemeClr val="lt1"/>
              </a:buClr>
              <a:buSzPts val="3500"/>
              <a:buNone/>
              <a:defRPr sz="35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2 Column White" type="tx">
  <p:cSld name="TITLE_AND_BODY">
    <p:spTree>
      <p:nvGrpSpPr>
        <p:cNvPr id="1" name="Shape 57"/>
        <p:cNvGrpSpPr/>
        <p:nvPr/>
      </p:nvGrpSpPr>
      <p:grpSpPr>
        <a:xfrm>
          <a:off x="0" y="0"/>
          <a:ext cx="0" cy="0"/>
          <a:chOff x="0" y="0"/>
          <a:chExt cx="0" cy="0"/>
        </a:xfrm>
      </p:grpSpPr>
      <p:sp>
        <p:nvSpPr>
          <p:cNvPr id="58" name="Google Shape;58;p7"/>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9" name="Google Shape;59;p7"/>
          <p:cNvSpPr txBox="1">
            <a:spLocks noGrp="1"/>
          </p:cNvSpPr>
          <p:nvPr>
            <p:ph type="subTitle" idx="1"/>
          </p:nvPr>
        </p:nvSpPr>
        <p:spPr>
          <a:xfrm>
            <a:off x="594350" y="929725"/>
            <a:ext cx="7946100" cy="478800"/>
          </a:xfrm>
          <a:prstGeom prst="rect">
            <a:avLst/>
          </a:prstGeom>
        </p:spPr>
        <p:txBody>
          <a:bodyPr spcFirstLastPara="1" wrap="square" lIns="91425" tIns="91425" rIns="91425" bIns="0" anchor="ctr" anchorCtr="0">
            <a:noAutofit/>
          </a:bodyPr>
          <a:lstStyle>
            <a:lvl1pPr lvl="0">
              <a:spcBef>
                <a:spcPts val="0"/>
              </a:spcBef>
              <a:spcAft>
                <a:spcPts val="0"/>
              </a:spcAft>
              <a:buClr>
                <a:schemeClr val="dk1"/>
              </a:buClr>
              <a:buSzPts val="1600"/>
              <a:buNone/>
              <a:defRPr sz="1600" b="1">
                <a:solidFill>
                  <a:schemeClr val="dk1"/>
                </a:solidFill>
              </a:defRPr>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a:endParaRPr/>
          </a:p>
        </p:txBody>
      </p:sp>
      <p:sp>
        <p:nvSpPr>
          <p:cNvPr id="60" name="Google Shape;60;p7"/>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61" name="Google Shape;61;p7"/>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62" name="Google Shape;62;p7"/>
          <p:cNvSpPr txBox="1">
            <a:spLocks noGrp="1"/>
          </p:cNvSpPr>
          <p:nvPr>
            <p:ph type="body" idx="2"/>
          </p:nvPr>
        </p:nvSpPr>
        <p:spPr>
          <a:xfrm>
            <a:off x="594360" y="1477657"/>
            <a:ext cx="38862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63" name="Google Shape;63;p7"/>
          <p:cNvSpPr txBox="1">
            <a:spLocks noGrp="1"/>
          </p:cNvSpPr>
          <p:nvPr>
            <p:ph type="body" idx="3"/>
          </p:nvPr>
        </p:nvSpPr>
        <p:spPr>
          <a:xfrm>
            <a:off x="49377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2 White 1">
  <p:cSld name="TITLE_AND_BODY_3">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66" name="Google Shape;66;p8"/>
          <p:cNvSpPr txBox="1">
            <a:spLocks noGrp="1"/>
          </p:cNvSpPr>
          <p:nvPr>
            <p:ph type="subTitle" idx="1"/>
          </p:nvPr>
        </p:nvSpPr>
        <p:spPr>
          <a:xfrm>
            <a:off x="594350" y="929725"/>
            <a:ext cx="7946100" cy="4788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67" name="Google Shape;67;p8"/>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68" name="Google Shape;68;p8"/>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69" name="Google Shape;69;p8"/>
          <p:cNvSpPr txBox="1">
            <a:spLocks noGrp="1"/>
          </p:cNvSpPr>
          <p:nvPr>
            <p:ph type="body" idx="2"/>
          </p:nvPr>
        </p:nvSpPr>
        <p:spPr>
          <a:xfrm>
            <a:off x="594339" y="1477650"/>
            <a:ext cx="81984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70" name="Google Shape;70;p8"/>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71" name="Google Shape;71;p8"/>
          <p:cNvSpPr/>
          <p:nvPr/>
        </p:nvSpPr>
        <p:spPr>
          <a:xfrm>
            <a:off x="8242292" y="3130142"/>
            <a:ext cx="901703" cy="1346454"/>
          </a:xfrm>
          <a:custGeom>
            <a:avLst/>
            <a:gdLst/>
            <a:ahLst/>
            <a:cxnLst/>
            <a:rect l="l" t="t" r="r" b="b"/>
            <a:pathLst>
              <a:path w="1186451" h="1771650" extrusionOk="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genda 2 Column">
  <p:cSld name="TITLE_AND_BODY_2">
    <p:bg>
      <p:bgPr>
        <a:solidFill>
          <a:schemeClr val="accent2"/>
        </a:solidFill>
        <a:effectLst/>
      </p:bgPr>
    </p:bg>
    <p:spTree>
      <p:nvGrpSpPr>
        <p:cNvPr id="1" name="Shape 72"/>
        <p:cNvGrpSpPr/>
        <p:nvPr/>
      </p:nvGrpSpPr>
      <p:grpSpPr>
        <a:xfrm>
          <a:off x="0" y="0"/>
          <a:ext cx="0" cy="0"/>
          <a:chOff x="0" y="0"/>
          <a:chExt cx="0" cy="0"/>
        </a:xfrm>
      </p:grpSpPr>
      <p:sp>
        <p:nvSpPr>
          <p:cNvPr id="73" name="Google Shape;73;p9"/>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000"/>
              <a:buNone/>
              <a:defRPr>
                <a:solidFill>
                  <a:schemeClr val="accen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74" name="Google Shape;74;p9"/>
          <p:cNvSpPr txBox="1">
            <a:spLocks noGrp="1"/>
          </p:cNvSpPr>
          <p:nvPr>
            <p:ph type="subTitle" idx="1"/>
          </p:nvPr>
        </p:nvSpPr>
        <p:spPr>
          <a:xfrm>
            <a:off x="594350" y="929725"/>
            <a:ext cx="79461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lt1"/>
              </a:buClr>
              <a:buSzPts val="1600"/>
              <a:buNone/>
              <a:defRPr sz="1600" b="1">
                <a:solidFill>
                  <a:schemeClr val="lt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75" name="Google Shape;75;p9"/>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76" name="Google Shape;76;p9"/>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77" name="Google Shape;77;p9"/>
          <p:cNvSpPr txBox="1">
            <a:spLocks noGrp="1"/>
          </p:cNvSpPr>
          <p:nvPr>
            <p:ph type="body" idx="2"/>
          </p:nvPr>
        </p:nvSpPr>
        <p:spPr>
          <a:xfrm>
            <a:off x="594360" y="1477657"/>
            <a:ext cx="3886200" cy="2834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1pPr>
            <a:lvl2pPr marL="914400" lvl="1"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2pPr>
            <a:lvl3pPr marL="1371600" lvl="2"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3pPr>
            <a:lvl4pPr marL="1828800" lvl="3"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4pPr>
            <a:lvl5pPr marL="2286000" lvl="4"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5pPr>
            <a:lvl6pPr marL="2743200" lvl="5"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6pPr>
            <a:lvl7pPr marL="3200400" lvl="6"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7pPr>
            <a:lvl8pPr marL="3657600" lvl="7"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8pPr>
            <a:lvl9pPr marL="4114800" lvl="8" indent="-317500" rtl="0">
              <a:lnSpc>
                <a:spcPct val="115000"/>
              </a:lnSpc>
              <a:spcBef>
                <a:spcPts val="1600"/>
              </a:spcBef>
              <a:spcAft>
                <a:spcPts val="1600"/>
              </a:spcAft>
              <a:buClr>
                <a:schemeClr val="lt1"/>
              </a:buClr>
              <a:buSzPts val="1400"/>
              <a:buFont typeface="Lato"/>
              <a:buChar char="-"/>
              <a:defRPr>
                <a:solidFill>
                  <a:schemeClr val="lt1"/>
                </a:solidFill>
                <a:latin typeface="Lato"/>
                <a:ea typeface="Lato"/>
                <a:cs typeface="Lato"/>
                <a:sym typeface="Lato"/>
              </a:defRPr>
            </a:lvl9pPr>
          </a:lstStyle>
          <a:p>
            <a:endParaRPr/>
          </a:p>
        </p:txBody>
      </p:sp>
      <p:sp>
        <p:nvSpPr>
          <p:cNvPr id="78" name="Google Shape;78;p9"/>
          <p:cNvSpPr txBox="1">
            <a:spLocks noGrp="1"/>
          </p:cNvSpPr>
          <p:nvPr>
            <p:ph type="body" idx="3"/>
          </p:nvPr>
        </p:nvSpPr>
        <p:spPr>
          <a:xfrm>
            <a:off x="49377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1pPr>
            <a:lvl2pPr marL="914400" lvl="1"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2pPr>
            <a:lvl3pPr marL="1371600" lvl="2"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3pPr>
            <a:lvl4pPr marL="1828800" lvl="3"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4pPr>
            <a:lvl5pPr marL="2286000" lvl="4"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5pPr>
            <a:lvl6pPr marL="2743200" lvl="5"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6pPr>
            <a:lvl7pPr marL="3200400" lvl="6"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7pPr>
            <a:lvl8pPr marL="3657600" lvl="7"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8pPr>
            <a:lvl9pPr marL="4114800" lvl="8" indent="-317500" rtl="0">
              <a:lnSpc>
                <a:spcPct val="115000"/>
              </a:lnSpc>
              <a:spcBef>
                <a:spcPts val="1600"/>
              </a:spcBef>
              <a:spcAft>
                <a:spcPts val="1600"/>
              </a:spcAft>
              <a:buClr>
                <a:schemeClr val="lt1"/>
              </a:buClr>
              <a:buSzPts val="1400"/>
              <a:buFont typeface="Lato"/>
              <a:buChar char="■"/>
              <a:defRPr>
                <a:solidFill>
                  <a:schemeClr val="lt1"/>
                </a:solidFill>
                <a:latin typeface="Lato"/>
                <a:ea typeface="Lato"/>
                <a:cs typeface="Lato"/>
                <a:sym typeface="Lato"/>
              </a:defRPr>
            </a:lvl9pPr>
          </a:lstStyle>
          <a:p>
            <a:endParaRPr/>
          </a:p>
        </p:txBody>
      </p:sp>
      <p:sp>
        <p:nvSpPr>
          <p:cNvPr id="79" name="Google Shape;79;p9"/>
          <p:cNvSpPr/>
          <p:nvPr/>
        </p:nvSpPr>
        <p:spPr>
          <a:xfrm>
            <a:off x="8015222" y="4"/>
            <a:ext cx="856643" cy="573867"/>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80" name="Google Shape;80;p9"/>
          <p:cNvSpPr/>
          <p:nvPr/>
        </p:nvSpPr>
        <p:spPr>
          <a:xfrm>
            <a:off x="132747" y="4270473"/>
            <a:ext cx="393600" cy="393600"/>
          </a:xfrm>
          <a:prstGeom prst="ellipse">
            <a:avLst/>
          </a:prstGeom>
          <a:noFill/>
          <a:ln w="127000" cap="flat" cmpd="sng">
            <a:solidFill>
              <a:srgbClr val="C097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genda 2  ">
  <p:cSld name="TITLE_AND_BODY_2_1">
    <p:bg>
      <p:bgPr>
        <a:solidFill>
          <a:schemeClr val="accent2"/>
        </a:solidFill>
        <a:effectLst/>
      </p:bgPr>
    </p:bg>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000"/>
              <a:buNone/>
              <a:defRPr>
                <a:solidFill>
                  <a:schemeClr val="accen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83" name="Google Shape;83;p10"/>
          <p:cNvSpPr txBox="1">
            <a:spLocks noGrp="1"/>
          </p:cNvSpPr>
          <p:nvPr>
            <p:ph type="subTitle" idx="1"/>
          </p:nvPr>
        </p:nvSpPr>
        <p:spPr>
          <a:xfrm>
            <a:off x="594350" y="929725"/>
            <a:ext cx="79461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lt1"/>
              </a:buClr>
              <a:buSzPts val="1600"/>
              <a:buNone/>
              <a:defRPr sz="1600" b="1">
                <a:solidFill>
                  <a:schemeClr val="lt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84" name="Google Shape;84;p10"/>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85" name="Google Shape;85;p10"/>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86" name="Google Shape;86;p10"/>
          <p:cNvSpPr txBox="1">
            <a:spLocks noGrp="1"/>
          </p:cNvSpPr>
          <p:nvPr>
            <p:ph type="body" idx="2"/>
          </p:nvPr>
        </p:nvSpPr>
        <p:spPr>
          <a:xfrm>
            <a:off x="594339" y="1477650"/>
            <a:ext cx="81984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1pPr>
            <a:lvl2pPr marL="914400" lvl="1"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2pPr>
            <a:lvl3pPr marL="1371600" lvl="2"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3pPr>
            <a:lvl4pPr marL="1828800" lvl="3"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4pPr>
            <a:lvl5pPr marL="2286000" lvl="4"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5pPr>
            <a:lvl6pPr marL="2743200" lvl="5"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6pPr>
            <a:lvl7pPr marL="3200400" lvl="6"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7pPr>
            <a:lvl8pPr marL="3657600" lvl="7" indent="-317500" rtl="0">
              <a:lnSpc>
                <a:spcPct val="115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8pPr>
            <a:lvl9pPr marL="4114800" lvl="8" indent="-317500" rtl="0">
              <a:lnSpc>
                <a:spcPct val="115000"/>
              </a:lnSpc>
              <a:spcBef>
                <a:spcPts val="1600"/>
              </a:spcBef>
              <a:spcAft>
                <a:spcPts val="1600"/>
              </a:spcAft>
              <a:buClr>
                <a:schemeClr val="lt1"/>
              </a:buClr>
              <a:buSzPts val="1400"/>
              <a:buFont typeface="Lato"/>
              <a:buChar char="■"/>
              <a:defRPr>
                <a:solidFill>
                  <a:schemeClr val="lt1"/>
                </a:solidFill>
                <a:latin typeface="Lato"/>
                <a:ea typeface="Lato"/>
                <a:cs typeface="Lato"/>
                <a:sym typeface="Lato"/>
              </a:defRPr>
            </a:lvl9pPr>
          </a:lstStyle>
          <a:p>
            <a:endParaRPr/>
          </a:p>
        </p:txBody>
      </p:sp>
      <p:sp>
        <p:nvSpPr>
          <p:cNvPr id="87" name="Google Shape;87;p10"/>
          <p:cNvSpPr/>
          <p:nvPr/>
        </p:nvSpPr>
        <p:spPr>
          <a:xfrm>
            <a:off x="7609798" y="-1"/>
            <a:ext cx="862650" cy="363278"/>
          </a:xfrm>
          <a:custGeom>
            <a:avLst/>
            <a:gdLst/>
            <a:ahLst/>
            <a:cxnLst/>
            <a:rect l="l" t="t" r="r" b="b"/>
            <a:pathLst>
              <a:path w="1135066" h="477997" extrusionOk="0">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rgbClr val="C097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
        <p:nvSpPr>
          <p:cNvPr id="88" name="Google Shape;88;p10"/>
          <p:cNvSpPr/>
          <p:nvPr/>
        </p:nvSpPr>
        <p:spPr>
          <a:xfrm>
            <a:off x="8242292" y="3130142"/>
            <a:ext cx="901703" cy="1346454"/>
          </a:xfrm>
          <a:custGeom>
            <a:avLst/>
            <a:gdLst/>
            <a:ahLst/>
            <a:cxnLst/>
            <a:rect l="l" t="t" r="r" b="b"/>
            <a:pathLst>
              <a:path w="1186451" h="1771650" extrusionOk="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9"/>
        <p:cNvGrpSpPr/>
        <p:nvPr/>
      </p:nvGrpSpPr>
      <p:grpSpPr>
        <a:xfrm>
          <a:off x="0" y="0"/>
          <a:ext cx="0" cy="0"/>
          <a:chOff x="0" y="0"/>
          <a:chExt cx="0" cy="0"/>
        </a:xfrm>
      </p:grpSpPr>
      <p:sp>
        <p:nvSpPr>
          <p:cNvPr id="90" name="Google Shape;90;p11"/>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1" name="Google Shape;91;p11"/>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92" name="Google Shape;92;p11"/>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
        <p:nvSpPr>
          <p:cNvPr id="93" name="Google Shape;93;p11"/>
          <p:cNvSpPr txBox="1">
            <a:spLocks noGrp="1"/>
          </p:cNvSpPr>
          <p:nvPr>
            <p:ph type="body" idx="1"/>
          </p:nvPr>
        </p:nvSpPr>
        <p:spPr>
          <a:xfrm>
            <a:off x="5943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94" name="Google Shape;94;p11"/>
          <p:cNvSpPr txBox="1">
            <a:spLocks noGrp="1"/>
          </p:cNvSpPr>
          <p:nvPr>
            <p:ph type="subTitle" idx="2"/>
          </p:nvPr>
        </p:nvSpPr>
        <p:spPr>
          <a:xfrm>
            <a:off x="594350" y="929725"/>
            <a:ext cx="37215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5" name="Google Shape;95;p11"/>
          <p:cNvSpPr txBox="1">
            <a:spLocks noGrp="1"/>
          </p:cNvSpPr>
          <p:nvPr>
            <p:ph type="body" idx="3"/>
          </p:nvPr>
        </p:nvSpPr>
        <p:spPr>
          <a:xfrm>
            <a:off x="4937760" y="1533144"/>
            <a:ext cx="3721500" cy="283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96" name="Google Shape;96;p11"/>
          <p:cNvSpPr txBox="1">
            <a:spLocks noGrp="1"/>
          </p:cNvSpPr>
          <p:nvPr>
            <p:ph type="subTitle" idx="4"/>
          </p:nvPr>
        </p:nvSpPr>
        <p:spPr>
          <a:xfrm>
            <a:off x="4937750" y="929725"/>
            <a:ext cx="3721500" cy="678000"/>
          </a:xfrm>
          <a:prstGeom prst="rect">
            <a:avLst/>
          </a:prstGeom>
        </p:spPr>
        <p:txBody>
          <a:bodyPr spcFirstLastPara="1" wrap="square" lIns="91425" tIns="91425" rIns="91425" bIns="0" anchor="ctr" anchorCtr="0">
            <a:noAutofit/>
          </a:bodyPr>
          <a:lstStyle>
            <a:lvl1pPr lvl="0" rtl="0">
              <a:spcBef>
                <a:spcPts val="0"/>
              </a:spcBef>
              <a:spcAft>
                <a:spcPts val="0"/>
              </a:spcAft>
              <a:buClr>
                <a:schemeClr val="dk1"/>
              </a:buClr>
              <a:buSzPts val="1600"/>
              <a:buNone/>
              <a:defRPr sz="1600" b="1">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7" name="Google Shape;97;p11"/>
          <p:cNvSpPr/>
          <p:nvPr/>
        </p:nvSpPr>
        <p:spPr>
          <a:xfrm>
            <a:off x="8015222" y="4"/>
            <a:ext cx="856643" cy="573867"/>
          </a:xfrm>
          <a:custGeom>
            <a:avLst/>
            <a:gdLst/>
            <a:ahLst/>
            <a:cxnLst/>
            <a:rect l="l" t="t" r="r" b="b"/>
            <a:pathLst>
              <a:path w="2315251" h="1550992" extrusionOk="0">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rgbClr val="FF95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venir"/>
              <a:buNone/>
            </a:pPr>
            <a:endParaRPr sz="1800" b="0" i="0" u="none" strike="noStrike" cap="none">
              <a:solidFill>
                <a:srgbClr val="000000"/>
              </a:solidFill>
              <a:latin typeface="Calibri"/>
              <a:ea typeface="Calibri"/>
              <a:cs typeface="Calibri"/>
              <a:sym typeface="Calibri"/>
            </a:endParaRPr>
          </a:p>
        </p:txBody>
      </p:sp>
      <p:sp>
        <p:nvSpPr>
          <p:cNvPr id="98" name="Google Shape;98;p11"/>
          <p:cNvSpPr/>
          <p:nvPr/>
        </p:nvSpPr>
        <p:spPr>
          <a:xfrm>
            <a:off x="132747" y="4270473"/>
            <a:ext cx="393600" cy="393600"/>
          </a:xfrm>
          <a:prstGeom prst="ellipse">
            <a:avLst/>
          </a:prstGeom>
          <a:noFill/>
          <a:ln w="127000" cap="flat" cmpd="sng">
            <a:solidFill>
              <a:srgbClr val="C097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venir"/>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ogos">
  <p:cSld name="TITLE_AND_TWO_COLUMNS_2">
    <p:spTree>
      <p:nvGrpSpPr>
        <p:cNvPr id="1" name="Shape 99"/>
        <p:cNvGrpSpPr/>
        <p:nvPr/>
      </p:nvGrpSpPr>
      <p:grpSpPr>
        <a:xfrm>
          <a:off x="0" y="0"/>
          <a:ext cx="0" cy="0"/>
          <a:chOff x="0" y="0"/>
          <a:chExt cx="0" cy="0"/>
        </a:xfrm>
      </p:grpSpPr>
      <p:sp>
        <p:nvSpPr>
          <p:cNvPr id="100" name="Google Shape;100;p12"/>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1" name="Google Shape;101;p12"/>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lvl1pPr lvl="0" algn="r" rtl="0">
              <a:buNone/>
              <a:defRPr sz="1200" b="1">
                <a:solidFill>
                  <a:schemeClr val="accent1"/>
                </a:solidFill>
                <a:latin typeface="Lato"/>
                <a:ea typeface="Lato"/>
                <a:cs typeface="Lato"/>
                <a:sym typeface="Lato"/>
              </a:defRPr>
            </a:lvl1pPr>
            <a:lvl2pPr lvl="1" algn="r" rtl="0">
              <a:buNone/>
              <a:defRPr sz="1200" b="1">
                <a:solidFill>
                  <a:schemeClr val="accent1"/>
                </a:solidFill>
                <a:latin typeface="Lato"/>
                <a:ea typeface="Lato"/>
                <a:cs typeface="Lato"/>
                <a:sym typeface="Lato"/>
              </a:defRPr>
            </a:lvl2pPr>
            <a:lvl3pPr lvl="2" algn="r" rtl="0">
              <a:buNone/>
              <a:defRPr sz="1200" b="1">
                <a:solidFill>
                  <a:schemeClr val="accent1"/>
                </a:solidFill>
                <a:latin typeface="Lato"/>
                <a:ea typeface="Lato"/>
                <a:cs typeface="Lato"/>
                <a:sym typeface="Lato"/>
              </a:defRPr>
            </a:lvl3pPr>
            <a:lvl4pPr lvl="3" algn="r" rtl="0">
              <a:buNone/>
              <a:defRPr sz="1200" b="1">
                <a:solidFill>
                  <a:schemeClr val="accent1"/>
                </a:solidFill>
                <a:latin typeface="Lato"/>
                <a:ea typeface="Lato"/>
                <a:cs typeface="Lato"/>
                <a:sym typeface="Lato"/>
              </a:defRPr>
            </a:lvl4pPr>
            <a:lvl5pPr lvl="4" algn="r" rtl="0">
              <a:buNone/>
              <a:defRPr sz="1200" b="1">
                <a:solidFill>
                  <a:schemeClr val="accent1"/>
                </a:solidFill>
                <a:latin typeface="Lato"/>
                <a:ea typeface="Lato"/>
                <a:cs typeface="Lato"/>
                <a:sym typeface="Lato"/>
              </a:defRPr>
            </a:lvl5pPr>
            <a:lvl6pPr lvl="5" algn="r" rtl="0">
              <a:buNone/>
              <a:defRPr sz="1200" b="1">
                <a:solidFill>
                  <a:schemeClr val="accent1"/>
                </a:solidFill>
                <a:latin typeface="Lato"/>
                <a:ea typeface="Lato"/>
                <a:cs typeface="Lato"/>
                <a:sym typeface="Lato"/>
              </a:defRPr>
            </a:lvl6pPr>
            <a:lvl7pPr lvl="6" algn="r" rtl="0">
              <a:buNone/>
              <a:defRPr sz="1200" b="1">
                <a:solidFill>
                  <a:schemeClr val="accent1"/>
                </a:solidFill>
                <a:latin typeface="Lato"/>
                <a:ea typeface="Lato"/>
                <a:cs typeface="Lato"/>
                <a:sym typeface="Lato"/>
              </a:defRPr>
            </a:lvl7pPr>
            <a:lvl8pPr lvl="7" algn="r" rtl="0">
              <a:buNone/>
              <a:defRPr sz="1200" b="1">
                <a:solidFill>
                  <a:schemeClr val="accent1"/>
                </a:solidFill>
                <a:latin typeface="Lato"/>
                <a:ea typeface="Lato"/>
                <a:cs typeface="Lato"/>
                <a:sym typeface="Lato"/>
              </a:defRPr>
            </a:lvl8pPr>
            <a:lvl9pPr lvl="8" algn="r" rtl="0">
              <a:buNone/>
              <a:defRPr sz="1200" b="1">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cxnSp>
        <p:nvCxnSpPr>
          <p:cNvPr id="102" name="Google Shape;102;p12"/>
          <p:cNvCxnSpPr/>
          <p:nvPr/>
        </p:nvCxnSpPr>
        <p:spPr>
          <a:xfrm>
            <a:off x="365760" y="713232"/>
            <a:ext cx="8427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182880"/>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000"/>
              <a:buFont typeface="Avenir"/>
              <a:buNone/>
              <a:defRPr sz="2000" b="1">
                <a:solidFill>
                  <a:schemeClr val="accent2"/>
                </a:solidFill>
                <a:latin typeface="Avenir"/>
                <a:ea typeface="Avenir"/>
                <a:cs typeface="Avenir"/>
                <a:sym typeface="Avenir"/>
              </a:defRPr>
            </a:lvl1pPr>
            <a:lvl2pPr lvl="1">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2pPr>
            <a:lvl3pPr lvl="2">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3pPr>
            <a:lvl4pPr lvl="3">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4pPr>
            <a:lvl5pPr lvl="4">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5pPr>
            <a:lvl6pPr lvl="5">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6pPr>
            <a:lvl7pPr lvl="6">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7pPr>
            <a:lvl8pPr lvl="7">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8pPr>
            <a:lvl9pPr lvl="8">
              <a:spcBef>
                <a:spcPts val="0"/>
              </a:spcBef>
              <a:spcAft>
                <a:spcPts val="0"/>
              </a:spcAft>
              <a:buClr>
                <a:schemeClr val="accent2"/>
              </a:buClr>
              <a:buSzPts val="2000"/>
              <a:buFont typeface="Lato"/>
              <a:buNone/>
              <a:defRPr sz="2000" b="1">
                <a:solidFill>
                  <a:schemeClr val="accent2"/>
                </a:solidFill>
                <a:latin typeface="Lato"/>
                <a:ea typeface="Lato"/>
                <a:cs typeface="Lato"/>
                <a:sym typeface="Lato"/>
              </a:defRPr>
            </a:lvl9pPr>
          </a:lstStyle>
          <a:p>
            <a:endParaRPr/>
          </a:p>
        </p:txBody>
      </p:sp>
      <p:sp>
        <p:nvSpPr>
          <p:cNvPr id="7" name="Google Shape;7;p1"/>
          <p:cNvSpPr txBox="1">
            <a:spLocks noGrp="1"/>
          </p:cNvSpPr>
          <p:nvPr>
            <p:ph type="body" idx="1"/>
          </p:nvPr>
        </p:nvSpPr>
        <p:spPr>
          <a:xfrm>
            <a:off x="594360" y="1401457"/>
            <a:ext cx="3886200" cy="28347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Avenir"/>
              <a:buChar char="○"/>
              <a:defRPr>
                <a:solidFill>
                  <a:schemeClr val="dk2"/>
                </a:solidFill>
                <a:latin typeface="Avenir"/>
                <a:ea typeface="Avenir"/>
                <a:cs typeface="Avenir"/>
                <a:sym typeface="Avenir"/>
              </a:defRPr>
            </a:lvl1pPr>
            <a:lvl2pPr marL="914400" lvl="1"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2pPr>
            <a:lvl3pPr marL="1371600" lvl="2"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3pPr>
            <a:lvl4pPr marL="1828800" lvl="3"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4pPr>
            <a:lvl5pPr marL="2286000" lvl="4"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5pPr>
            <a:lvl6pPr marL="2743200" lvl="5"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6pPr>
            <a:lvl7pPr marL="3200400" lvl="6"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7pPr>
            <a:lvl8pPr marL="3657600" lvl="7" indent="-317500">
              <a:lnSpc>
                <a:spcPct val="100000"/>
              </a:lnSpc>
              <a:spcBef>
                <a:spcPts val="1600"/>
              </a:spcBef>
              <a:spcAft>
                <a:spcPts val="0"/>
              </a:spcAft>
              <a:buClr>
                <a:schemeClr val="dk2"/>
              </a:buClr>
              <a:buSzPts val="1400"/>
              <a:buFont typeface="Avenir"/>
              <a:buChar char="○"/>
              <a:defRPr>
                <a:solidFill>
                  <a:schemeClr val="dk2"/>
                </a:solidFill>
                <a:latin typeface="Avenir"/>
                <a:ea typeface="Avenir"/>
                <a:cs typeface="Avenir"/>
                <a:sym typeface="Avenir"/>
              </a:defRPr>
            </a:lvl8pPr>
            <a:lvl9pPr marL="4114800" lvl="8" indent="-317500">
              <a:lnSpc>
                <a:spcPct val="100000"/>
              </a:lnSpc>
              <a:spcBef>
                <a:spcPts val="1600"/>
              </a:spcBef>
              <a:spcAft>
                <a:spcPts val="1600"/>
              </a:spcAft>
              <a:buClr>
                <a:schemeClr val="dk2"/>
              </a:buClr>
              <a:buSzPts val="1400"/>
              <a:buFont typeface="Avenir"/>
              <a:buChar char="■"/>
              <a:defRPr>
                <a:solidFill>
                  <a:schemeClr val="dk2"/>
                </a:solidFill>
                <a:latin typeface="Avenir"/>
                <a:ea typeface="Avenir"/>
                <a:cs typeface="Avenir"/>
                <a:sym typeface="Avenir"/>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a:off x="0" y="4773168"/>
            <a:ext cx="9153000" cy="3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0" name="Google Shape;10;p1"/>
          <p:cNvSpPr txBox="1">
            <a:spLocks noGrp="1"/>
          </p:cNvSpPr>
          <p:nvPr>
            <p:ph type="sldNum" idx="2"/>
          </p:nvPr>
        </p:nvSpPr>
        <p:spPr>
          <a:xfrm>
            <a:off x="8472458" y="4773017"/>
            <a:ext cx="548700" cy="393600"/>
          </a:xfrm>
          <a:prstGeom prst="rect">
            <a:avLst/>
          </a:prstGeom>
          <a:noFill/>
          <a:ln>
            <a:noFill/>
          </a:ln>
        </p:spPr>
        <p:txBody>
          <a:bodyPr spcFirstLastPara="1" wrap="square" lIns="91425" tIns="91425" rIns="91425" bIns="91425" anchor="ctr" anchorCtr="0">
            <a:noAutofit/>
          </a:bodyPr>
          <a:lstStyle>
            <a:lvl1pPr lvl="0" algn="r" rtl="0">
              <a:buNone/>
              <a:defRPr b="1">
                <a:solidFill>
                  <a:schemeClr val="accent1"/>
                </a:solidFill>
                <a:latin typeface="Avenir"/>
                <a:ea typeface="Avenir"/>
                <a:cs typeface="Avenir"/>
                <a:sym typeface="Avenir"/>
              </a:defRPr>
            </a:lvl1pPr>
            <a:lvl2pPr lvl="1" algn="r" rtl="0">
              <a:buNone/>
              <a:defRPr b="1">
                <a:solidFill>
                  <a:schemeClr val="accent1"/>
                </a:solidFill>
                <a:latin typeface="Avenir"/>
                <a:ea typeface="Avenir"/>
                <a:cs typeface="Avenir"/>
                <a:sym typeface="Avenir"/>
              </a:defRPr>
            </a:lvl2pPr>
            <a:lvl3pPr lvl="2" algn="r" rtl="0">
              <a:buNone/>
              <a:defRPr b="1">
                <a:solidFill>
                  <a:schemeClr val="accent1"/>
                </a:solidFill>
                <a:latin typeface="Avenir"/>
                <a:ea typeface="Avenir"/>
                <a:cs typeface="Avenir"/>
                <a:sym typeface="Avenir"/>
              </a:defRPr>
            </a:lvl3pPr>
            <a:lvl4pPr lvl="3" algn="r" rtl="0">
              <a:buNone/>
              <a:defRPr b="1">
                <a:solidFill>
                  <a:schemeClr val="accent1"/>
                </a:solidFill>
                <a:latin typeface="Avenir"/>
                <a:ea typeface="Avenir"/>
                <a:cs typeface="Avenir"/>
                <a:sym typeface="Avenir"/>
              </a:defRPr>
            </a:lvl4pPr>
            <a:lvl5pPr lvl="4" algn="r" rtl="0">
              <a:buNone/>
              <a:defRPr b="1">
                <a:solidFill>
                  <a:schemeClr val="accent1"/>
                </a:solidFill>
                <a:latin typeface="Avenir"/>
                <a:ea typeface="Avenir"/>
                <a:cs typeface="Avenir"/>
                <a:sym typeface="Avenir"/>
              </a:defRPr>
            </a:lvl5pPr>
            <a:lvl6pPr lvl="5" algn="r" rtl="0">
              <a:buNone/>
              <a:defRPr b="1">
                <a:solidFill>
                  <a:schemeClr val="accent1"/>
                </a:solidFill>
                <a:latin typeface="Avenir"/>
                <a:ea typeface="Avenir"/>
                <a:cs typeface="Avenir"/>
                <a:sym typeface="Avenir"/>
              </a:defRPr>
            </a:lvl6pPr>
            <a:lvl7pPr lvl="6" algn="r" rtl="0">
              <a:buNone/>
              <a:defRPr b="1">
                <a:solidFill>
                  <a:schemeClr val="accent1"/>
                </a:solidFill>
                <a:latin typeface="Avenir"/>
                <a:ea typeface="Avenir"/>
                <a:cs typeface="Avenir"/>
                <a:sym typeface="Avenir"/>
              </a:defRPr>
            </a:lvl7pPr>
            <a:lvl8pPr lvl="7" algn="r" rtl="0">
              <a:buNone/>
              <a:defRPr b="1">
                <a:solidFill>
                  <a:schemeClr val="accent1"/>
                </a:solidFill>
                <a:latin typeface="Avenir"/>
                <a:ea typeface="Avenir"/>
                <a:cs typeface="Avenir"/>
                <a:sym typeface="Avenir"/>
              </a:defRPr>
            </a:lvl8pPr>
            <a:lvl9pPr lvl="8" algn="r" rtl="0">
              <a:buNone/>
              <a:defRPr b="1">
                <a:solidFill>
                  <a:schemeClr val="accent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1"/>
          <p:cNvSpPr txBox="1"/>
          <p:nvPr/>
        </p:nvSpPr>
        <p:spPr>
          <a:xfrm>
            <a:off x="6673725" y="4807150"/>
            <a:ext cx="1899300" cy="32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800" b="1">
                <a:latin typeface="Avenir"/>
                <a:ea typeface="Avenir"/>
                <a:cs typeface="Avenir"/>
                <a:sym typeface="Avenir"/>
              </a:rPr>
              <a:t>© 2022 – All Rights Reserved</a:t>
            </a:r>
            <a:endParaRPr sz="800" b="1">
              <a:latin typeface="Avenir"/>
              <a:ea typeface="Avenir"/>
              <a:cs typeface="Avenir"/>
              <a:sym typeface="Avenir"/>
            </a:endParaRPr>
          </a:p>
        </p:txBody>
      </p:sp>
      <p:pic>
        <p:nvPicPr>
          <p:cNvPr id="12" name="Google Shape;12;p1"/>
          <p:cNvPicPr preferRelativeResize="0"/>
          <p:nvPr/>
        </p:nvPicPr>
        <p:blipFill>
          <a:blip r:embed="rId29">
            <a:alphaModFix/>
          </a:blip>
          <a:stretch>
            <a:fillRect/>
          </a:stretch>
        </p:blipFill>
        <p:spPr>
          <a:xfrm>
            <a:off x="248800" y="4882051"/>
            <a:ext cx="1043077" cy="1792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hyperlink" Target="https://docs.yugabyte.com/preview/api/ycql/dml_transaction/" TargetMode="External"/><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yugabyte/yugabyte-db/issues/1696" TargetMode="External"/><Relationship Id="rId2" Type="http://schemas.openxmlformats.org/officeDocument/2006/relationships/hyperlink" Target="https://docs.yugabyte.com/preview/api/ycql/dml_transaction/#semantics" TargetMode="Externa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hyperlink" Target="https://yetanotherdevblog.com/lsm/" TargetMode="External"/><Relationship Id="rId2" Type="http://schemas.openxmlformats.org/officeDocument/2006/relationships/hyperlink" Target="https://www.yugabyte.com/blog/background-data-compaction/" TargetMode="Externa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hyperlink" Target="https://docs.yugabyte.com/preview/secure/encryption-at-rest/" TargetMode="External"/><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7.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7.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3" Type="http://schemas.openxmlformats.org/officeDocument/2006/relationships/hyperlink" Target="https://docs.yugabyte.com/preview/explore/json-support/jsonb-ycql/#using-and" TargetMode="External"/><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3" Type="http://schemas.openxmlformats.org/officeDocument/2006/relationships/hyperlink" Target="https://docs.yugabyte.com/preview/explore/json-support/jsonb-ycql/#using-and"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hyperlink" Target="https://docs.yugabyte.com/preview/api/ycql/expr_fcall/#partition-hash-function" TargetMode="External"/><Relationship Id="rId2" Type="http://schemas.openxmlformats.org/officeDocument/2006/relationships/notesSlide" Target="../notesSlides/notesSlide7.xml"/><Relationship Id="rId1" Type="http://schemas.openxmlformats.org/officeDocument/2006/relationships/slideLayout" Target="../slideLayouts/slideLayout27.xml"/><Relationship Id="rId4" Type="http://schemas.openxmlformats.org/officeDocument/2006/relationships/hyperlink" Target="https://github.com/yugabyte/yb-tools/tree/main/ycrc/"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3"/>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222" name="Google Shape;222;p33"/>
          <p:cNvSpPr txBox="1">
            <a:spLocks noGrp="1"/>
          </p:cNvSpPr>
          <p:nvPr>
            <p:ph type="body" idx="1"/>
          </p:nvPr>
        </p:nvSpPr>
        <p:spPr>
          <a:xfrm>
            <a:off x="365750" y="857250"/>
            <a:ext cx="8106600" cy="3792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1800" dirty="0"/>
              <a:t>YCQL Database Hierarchy</a:t>
            </a:r>
            <a:endParaRPr sz="1800" dirty="0"/>
          </a:p>
          <a:p>
            <a:pPr marL="457200" lvl="0" indent="-342900" algn="l" rtl="0">
              <a:spcBef>
                <a:spcPts val="0"/>
              </a:spcBef>
              <a:spcAft>
                <a:spcPts val="0"/>
              </a:spcAft>
              <a:buSzPts val="1800"/>
              <a:buChar char="●"/>
            </a:pPr>
            <a:r>
              <a:rPr lang="en-US" sz="1800" dirty="0"/>
              <a:t>Understanding Primary Keys </a:t>
            </a:r>
          </a:p>
          <a:p>
            <a:pPr lvl="1" indent="-342900">
              <a:spcBef>
                <a:spcPts val="0"/>
              </a:spcBef>
              <a:buSzPts val="1800"/>
              <a:buFont typeface="Wingdings" pitchFamily="2" charset="2"/>
              <a:buChar char="Ø"/>
            </a:pPr>
            <a:r>
              <a:rPr lang="en-US" sz="1800" dirty="0"/>
              <a:t> partition column – mandatory</a:t>
            </a:r>
          </a:p>
          <a:p>
            <a:pPr lvl="1" indent="-342900">
              <a:spcBef>
                <a:spcPts val="0"/>
              </a:spcBef>
              <a:buSzPts val="1800"/>
              <a:buFont typeface="Wingdings" pitchFamily="2" charset="2"/>
              <a:buChar char="Ø"/>
            </a:pPr>
            <a:r>
              <a:rPr lang="en-US" sz="1800" dirty="0"/>
              <a:t> clustering column (optional)</a:t>
            </a:r>
            <a:endParaRPr sz="1800" dirty="0"/>
          </a:p>
          <a:p>
            <a:pPr marL="457200" lvl="0" indent="-342900" algn="l" rtl="0">
              <a:spcBef>
                <a:spcPts val="0"/>
              </a:spcBef>
              <a:spcAft>
                <a:spcPts val="0"/>
              </a:spcAft>
              <a:buSzPts val="1800"/>
              <a:buChar char="●"/>
            </a:pPr>
            <a:r>
              <a:rPr lang="en" sz="1800" dirty="0"/>
              <a:t>Sort operation </a:t>
            </a:r>
          </a:p>
          <a:p>
            <a:pPr marL="457200" lvl="0" indent="-342900" algn="l" rtl="0">
              <a:spcBef>
                <a:spcPts val="0"/>
              </a:spcBef>
              <a:spcAft>
                <a:spcPts val="0"/>
              </a:spcAft>
              <a:buSzPts val="1800"/>
              <a:buChar char="●"/>
            </a:pPr>
            <a:r>
              <a:rPr lang="en" sz="1800" dirty="0"/>
              <a:t>Secondary Index</a:t>
            </a:r>
          </a:p>
          <a:p>
            <a:pPr marL="457200" lvl="0" indent="-342900" algn="l" rtl="0">
              <a:spcBef>
                <a:spcPts val="0"/>
              </a:spcBef>
              <a:spcAft>
                <a:spcPts val="0"/>
              </a:spcAft>
              <a:buSzPts val="1800"/>
              <a:buChar char="●"/>
            </a:pPr>
            <a:r>
              <a:rPr lang="en" sz="1800" dirty="0"/>
              <a:t>Query Plan</a:t>
            </a:r>
          </a:p>
          <a:p>
            <a:pPr marL="457200" lvl="0" indent="-342900" algn="l" rtl="0">
              <a:spcBef>
                <a:spcPts val="0"/>
              </a:spcBef>
              <a:spcAft>
                <a:spcPts val="0"/>
              </a:spcAft>
              <a:buSzPts val="1800"/>
              <a:buChar char="●"/>
            </a:pPr>
            <a:r>
              <a:rPr lang="en" sz="1800" dirty="0"/>
              <a:t>Storage</a:t>
            </a:r>
          </a:p>
          <a:p>
            <a:pPr marL="457200" lvl="0" indent="-342900" algn="l" rtl="0">
              <a:spcBef>
                <a:spcPts val="0"/>
              </a:spcBef>
              <a:spcAft>
                <a:spcPts val="0"/>
              </a:spcAft>
              <a:buSzPts val="1800"/>
              <a:buChar char="●"/>
            </a:pPr>
            <a:r>
              <a:rPr lang="en" sz="1800" dirty="0"/>
              <a:t>Product Line – </a:t>
            </a:r>
            <a:r>
              <a:rPr lang="en" sz="1800" dirty="0" err="1"/>
              <a:t>Yugabyted</a:t>
            </a:r>
            <a:r>
              <a:rPr lang="en" sz="1800" dirty="0"/>
              <a:t>, </a:t>
            </a:r>
            <a:r>
              <a:rPr lang="en" sz="1800" dirty="0" err="1"/>
              <a:t>YBAnywhere</a:t>
            </a:r>
            <a:r>
              <a:rPr lang="en" sz="1800" dirty="0"/>
              <a:t>, </a:t>
            </a:r>
            <a:r>
              <a:rPr lang="en" sz="1800" dirty="0" err="1"/>
              <a:t>YBManaged</a:t>
            </a:r>
            <a:endParaRPr lang="en" sz="1800" dirty="0"/>
          </a:p>
          <a:p>
            <a:pPr marL="457200" lvl="0" indent="-342900" algn="l" rtl="0">
              <a:spcBef>
                <a:spcPts val="0"/>
              </a:spcBef>
              <a:spcAft>
                <a:spcPts val="0"/>
              </a:spcAft>
              <a:buSzPts val="1800"/>
              <a:buChar char="●"/>
            </a:pPr>
            <a:r>
              <a:rPr lang="en" sz="1800"/>
              <a:t>Fault Tolerance</a:t>
            </a:r>
            <a:endParaRPr sz="1800" dirty="0"/>
          </a:p>
        </p:txBody>
      </p:sp>
      <p:sp>
        <p:nvSpPr>
          <p:cNvPr id="223" name="Google Shape;223;p33"/>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a:t>
            </a:fld>
            <a:endParaRPr/>
          </a:p>
        </p:txBody>
      </p:sp>
    </p:spTree>
    <p:extLst>
      <p:ext uri="{BB962C8B-B14F-4D97-AF65-F5344CB8AC3E}">
        <p14:creationId xmlns:p14="http://schemas.microsoft.com/office/powerpoint/2010/main" val="3485431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Insert is </a:t>
            </a:r>
            <a:r>
              <a:rPr lang="en" dirty="0" err="1">
                <a:solidFill>
                  <a:schemeClr val="accent1"/>
                </a:solidFill>
              </a:rPr>
              <a:t>Upsert</a:t>
            </a:r>
            <a:r>
              <a:rPr lang="en" dirty="0">
                <a:solidFill>
                  <a:schemeClr val="accent1"/>
                </a:solidFill>
              </a:rPr>
              <a:t>, by default</a:t>
            </a:r>
            <a:endParaRPr dirty="0">
              <a:solidFill>
                <a:schemeClr val="accent1"/>
              </a:solidFill>
            </a:endParaRPr>
          </a:p>
        </p:txBody>
      </p:sp>
      <p:sp>
        <p:nvSpPr>
          <p:cNvPr id="264" name="Google Shape;264;p38"/>
          <p:cNvSpPr/>
          <p:nvPr/>
        </p:nvSpPr>
        <p:spPr>
          <a:xfrm>
            <a:off x="3275937" y="757650"/>
            <a:ext cx="5610063" cy="1814100"/>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buClr>
                <a:schemeClr val="dk1"/>
              </a:buClr>
              <a:buSzPts val="1100"/>
            </a:pPr>
            <a:r>
              <a:rPr lang="en-US" sz="1200" dirty="0">
                <a:solidFill>
                  <a:srgbClr val="000000"/>
                </a:solidFill>
                <a:effectLst/>
                <a:latin typeface="+mn-lt"/>
              </a:rPr>
              <a:t>create table t2 (c1 int primary key , c2 text) with transactions = {'enabled' : true};</a:t>
            </a:r>
          </a:p>
          <a:p>
            <a:pPr>
              <a:buClr>
                <a:schemeClr val="dk1"/>
              </a:buClr>
              <a:buSzPts val="1100"/>
            </a:pPr>
            <a:r>
              <a:rPr lang="en-US" sz="1200" dirty="0">
                <a:solidFill>
                  <a:srgbClr val="000000"/>
                </a:solidFill>
                <a:effectLst/>
                <a:latin typeface="+mn-lt"/>
              </a:rPr>
              <a:t>insert into t2 (c1,c2) values (1,'a') ;</a:t>
            </a:r>
            <a:endParaRPr sz="1200" dirty="0">
              <a:solidFill>
                <a:schemeClr val="dk1"/>
              </a:solidFill>
              <a:latin typeface="+mn-lt"/>
              <a:ea typeface="Roboto Mono"/>
              <a:cs typeface="Roboto Mono"/>
              <a:sym typeface="Roboto Mono"/>
            </a:endParaRPr>
          </a:p>
          <a:p>
            <a:r>
              <a:rPr lang="en-US" sz="1200" dirty="0">
                <a:solidFill>
                  <a:srgbClr val="000000"/>
                </a:solidFill>
                <a:effectLst/>
                <a:latin typeface="+mn-lt"/>
              </a:rPr>
              <a:t>insert into t2 (c1,c2) values (1,’b') ;</a:t>
            </a:r>
          </a:p>
          <a:p>
            <a:r>
              <a:rPr lang="en-US" sz="1200" dirty="0">
                <a:solidFill>
                  <a:srgbClr val="000000"/>
                </a:solidFill>
                <a:effectLst/>
                <a:latin typeface="+mn-lt"/>
              </a:rPr>
              <a:t>select * from t2 ;</a:t>
            </a:r>
          </a:p>
          <a:p>
            <a:br>
              <a:rPr lang="en-US" sz="1000" dirty="0">
                <a:solidFill>
                  <a:srgbClr val="000000"/>
                </a:solidFill>
                <a:effectLst/>
                <a:latin typeface="Menlo" panose="020B0609030804020204" pitchFamily="49" charset="0"/>
              </a:rPr>
            </a:b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CA3323"/>
                </a:solidFill>
                <a:effectLst/>
                <a:latin typeface="Menlo" panose="020B0609030804020204" pitchFamily="49" charset="0"/>
              </a:rPr>
              <a:t>c1</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c2 </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a:t>
            </a: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1</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b</a:t>
            </a:r>
            <a:endParaRPr lang="en-US" sz="1000" dirty="0">
              <a:solidFill>
                <a:srgbClr val="000000"/>
              </a:solidFill>
              <a:effectLst/>
              <a:latin typeface="Menlo" panose="020B0609030804020204" pitchFamily="49" charset="0"/>
            </a:endParaRPr>
          </a:p>
          <a:p>
            <a:pPr marL="0" lvl="0" indent="0" algn="l" rtl="0">
              <a:spcBef>
                <a:spcPts val="0"/>
              </a:spcBef>
              <a:spcAft>
                <a:spcPts val="0"/>
              </a:spcAft>
              <a:buClr>
                <a:schemeClr val="dk1"/>
              </a:buClr>
              <a:buSzPts val="1100"/>
              <a:buFont typeface="Arial"/>
              <a:buNone/>
            </a:pPr>
            <a:endParaRPr sz="800" dirty="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800" dirty="0">
                <a:solidFill>
                  <a:schemeClr val="dk1"/>
                </a:solidFill>
                <a:latin typeface="Roboto Mono"/>
                <a:ea typeface="Roboto Mono"/>
                <a:cs typeface="Roboto Mono"/>
                <a:sym typeface="Roboto Mono"/>
              </a:rPr>
              <a:t> </a:t>
            </a:r>
            <a:endParaRPr sz="800" dirty="0">
              <a:solidFill>
                <a:schemeClr val="dk1"/>
              </a:solidFill>
              <a:latin typeface="Roboto Mono"/>
              <a:ea typeface="Roboto Mono"/>
              <a:cs typeface="Roboto Mono"/>
              <a:sym typeface="Roboto Mono"/>
            </a:endParaRPr>
          </a:p>
        </p:txBody>
      </p:sp>
      <p:sp>
        <p:nvSpPr>
          <p:cNvPr id="265" name="Google Shape;265;p38"/>
          <p:cNvSpPr txBox="1"/>
          <p:nvPr/>
        </p:nvSpPr>
        <p:spPr>
          <a:xfrm>
            <a:off x="364325" y="1210925"/>
            <a:ext cx="2557469"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chemeClr val="dk2"/>
                </a:solidFill>
                <a:latin typeface="Lato"/>
                <a:ea typeface="Lato"/>
                <a:cs typeface="Lato"/>
                <a:sym typeface="Lato"/>
              </a:rPr>
              <a:t>Insert is an UPSERT By default!</a:t>
            </a:r>
            <a:endParaRPr sz="1800" dirty="0">
              <a:solidFill>
                <a:schemeClr val="dk2"/>
              </a:solidFill>
              <a:latin typeface="Lato"/>
              <a:ea typeface="Lato"/>
              <a:cs typeface="Lato"/>
              <a:sym typeface="Lato"/>
            </a:endParaRPr>
          </a:p>
        </p:txBody>
      </p:sp>
      <p:sp>
        <p:nvSpPr>
          <p:cNvPr id="266" name="Google Shape;266;p38"/>
          <p:cNvSpPr txBox="1"/>
          <p:nvPr/>
        </p:nvSpPr>
        <p:spPr>
          <a:xfrm>
            <a:off x="364325" y="3197600"/>
            <a:ext cx="33288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chemeClr val="dk2"/>
                </a:solidFill>
                <a:latin typeface="Lato"/>
                <a:ea typeface="Lato"/>
                <a:cs typeface="Lato"/>
                <a:sym typeface="Lato"/>
              </a:rPr>
              <a:t>can be overridden with an </a:t>
            </a:r>
            <a:r>
              <a:rPr lang="en" sz="1800" b="1" dirty="0">
                <a:solidFill>
                  <a:schemeClr val="dk2"/>
                </a:solidFill>
                <a:latin typeface="Lato"/>
                <a:ea typeface="Lato"/>
                <a:cs typeface="Lato"/>
                <a:sym typeface="Lato"/>
              </a:rPr>
              <a:t>IF NOT EXISTS</a:t>
            </a:r>
            <a:r>
              <a:rPr lang="en" sz="1800" dirty="0">
                <a:solidFill>
                  <a:schemeClr val="dk2"/>
                </a:solidFill>
                <a:latin typeface="Lato"/>
                <a:ea typeface="Lato"/>
                <a:cs typeface="Lato"/>
                <a:sym typeface="Lato"/>
              </a:rPr>
              <a:t> clause: SQL like</a:t>
            </a:r>
            <a:endParaRPr sz="1800" dirty="0">
              <a:solidFill>
                <a:schemeClr val="dk2"/>
              </a:solidFill>
              <a:latin typeface="Lato"/>
              <a:ea typeface="Lato"/>
              <a:cs typeface="Lato"/>
              <a:sym typeface="Lato"/>
            </a:endParaRPr>
          </a:p>
        </p:txBody>
      </p:sp>
      <p:sp>
        <p:nvSpPr>
          <p:cNvPr id="267" name="Google Shape;267;p38"/>
          <p:cNvSpPr/>
          <p:nvPr/>
        </p:nvSpPr>
        <p:spPr>
          <a:xfrm>
            <a:off x="4076450" y="2700950"/>
            <a:ext cx="4659000" cy="2009100"/>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1200" dirty="0">
                <a:solidFill>
                  <a:srgbClr val="000000"/>
                </a:solidFill>
                <a:effectLst/>
                <a:latin typeface="+mn-lt"/>
              </a:rPr>
              <a:t>insert into t2 (c1,c2) values (1,'c') if not exists ;</a:t>
            </a:r>
          </a:p>
          <a:p>
            <a:r>
              <a:rPr lang="en-US" sz="1200" dirty="0">
                <a:solidFill>
                  <a:srgbClr val="000000"/>
                </a:solidFill>
                <a:effectLst/>
                <a:latin typeface="+mn-lt"/>
              </a:rPr>
              <a:t> </a:t>
            </a:r>
            <a:r>
              <a:rPr lang="en-US" sz="1200" b="1" dirty="0">
                <a:solidFill>
                  <a:srgbClr val="DB27DA"/>
                </a:solidFill>
                <a:effectLst/>
                <a:latin typeface="+mn-lt"/>
              </a:rPr>
              <a:t>[applied]</a:t>
            </a:r>
            <a:r>
              <a:rPr lang="en-US" sz="1200" dirty="0">
                <a:solidFill>
                  <a:srgbClr val="000000"/>
                </a:solidFill>
                <a:effectLst/>
                <a:latin typeface="+mn-lt"/>
              </a:rPr>
              <a:t> | </a:t>
            </a:r>
            <a:r>
              <a:rPr lang="en-US" sz="1200" b="1" dirty="0">
                <a:solidFill>
                  <a:srgbClr val="CA3323"/>
                </a:solidFill>
                <a:effectLst/>
                <a:latin typeface="+mn-lt"/>
              </a:rPr>
              <a:t>c1</a:t>
            </a:r>
            <a:endParaRPr lang="en-US" sz="1200" dirty="0">
              <a:solidFill>
                <a:srgbClr val="DB27DA"/>
              </a:solidFill>
              <a:effectLst/>
              <a:latin typeface="+mn-lt"/>
            </a:endParaRPr>
          </a:p>
          <a:p>
            <a:r>
              <a:rPr lang="en-US" sz="1200" dirty="0">
                <a:solidFill>
                  <a:srgbClr val="000000"/>
                </a:solidFill>
                <a:effectLst/>
                <a:latin typeface="+mn-lt"/>
              </a:rPr>
              <a:t>-----------+----</a:t>
            </a:r>
          </a:p>
          <a:p>
            <a:r>
              <a:rPr lang="en-US" sz="1200" dirty="0">
                <a:solidFill>
                  <a:srgbClr val="000000"/>
                </a:solidFill>
                <a:effectLst/>
                <a:latin typeface="+mn-lt"/>
              </a:rPr>
              <a:t>     </a:t>
            </a:r>
            <a:r>
              <a:rPr lang="en-US" sz="1200" b="1" dirty="0">
                <a:solidFill>
                  <a:srgbClr val="39C026"/>
                </a:solidFill>
                <a:effectLst/>
                <a:latin typeface="+mn-lt"/>
              </a:rPr>
              <a:t>False</a:t>
            </a:r>
            <a:r>
              <a:rPr lang="en-US" sz="1200" dirty="0">
                <a:solidFill>
                  <a:srgbClr val="000000"/>
                </a:solidFill>
                <a:effectLst/>
                <a:latin typeface="+mn-lt"/>
              </a:rPr>
              <a:t> |  </a:t>
            </a:r>
            <a:r>
              <a:rPr lang="en-US" sz="1200" b="1" dirty="0">
                <a:solidFill>
                  <a:srgbClr val="39C026"/>
                </a:solidFill>
                <a:effectLst/>
                <a:latin typeface="+mn-lt"/>
              </a:rPr>
              <a:t>1</a:t>
            </a:r>
            <a:endParaRPr lang="en-US" sz="1200" dirty="0">
              <a:solidFill>
                <a:srgbClr val="000000"/>
              </a:solidFill>
              <a:effectLst/>
              <a:latin typeface="+mn-lt"/>
            </a:endParaRPr>
          </a:p>
          <a:p>
            <a:pPr marL="0" lvl="0" indent="0" algn="l" rtl="0">
              <a:spcBef>
                <a:spcPts val="0"/>
              </a:spcBef>
              <a:spcAft>
                <a:spcPts val="0"/>
              </a:spcAft>
              <a:buNone/>
            </a:pPr>
            <a:endParaRPr sz="1200" dirty="0">
              <a:solidFill>
                <a:schemeClr val="dk1"/>
              </a:solidFill>
              <a:latin typeface="+mn-lt"/>
              <a:ea typeface="Roboto Mono"/>
              <a:cs typeface="Roboto Mono"/>
              <a:sym typeface="Roboto Mono"/>
            </a:endParaRPr>
          </a:p>
          <a:p>
            <a:r>
              <a:rPr lang="en-US" sz="1200" dirty="0">
                <a:solidFill>
                  <a:srgbClr val="000000"/>
                </a:solidFill>
                <a:effectLst/>
                <a:latin typeface="+mn-lt"/>
              </a:rPr>
              <a:t>select * from t2 ;</a:t>
            </a:r>
          </a:p>
          <a:p>
            <a:pPr marL="0" lvl="0" indent="0" algn="l" rtl="0">
              <a:spcBef>
                <a:spcPts val="0"/>
              </a:spcBef>
              <a:spcAft>
                <a:spcPts val="0"/>
              </a:spcAft>
              <a:buNone/>
            </a:pPr>
            <a:endParaRPr sz="1200" dirty="0">
              <a:solidFill>
                <a:schemeClr val="dk1"/>
              </a:solidFill>
              <a:latin typeface="+mn-lt"/>
              <a:ea typeface="Roboto Mono"/>
              <a:cs typeface="Roboto Mono"/>
              <a:sym typeface="Roboto Mono"/>
            </a:endParaRPr>
          </a:p>
          <a:p>
            <a:pPr marL="0" lvl="0" indent="0" algn="l" rtl="0">
              <a:spcBef>
                <a:spcPts val="0"/>
              </a:spcBef>
              <a:spcAft>
                <a:spcPts val="0"/>
              </a:spcAft>
              <a:buNone/>
            </a:pPr>
            <a:r>
              <a:rPr lang="en" sz="1200" dirty="0">
                <a:solidFill>
                  <a:schemeClr val="dk1"/>
                </a:solidFill>
                <a:latin typeface="+mn-lt"/>
                <a:ea typeface="Roboto Mono"/>
                <a:cs typeface="Roboto Mono"/>
                <a:sym typeface="Roboto Mono"/>
              </a:rPr>
              <a:t> c1 | c2</a:t>
            </a:r>
            <a:endParaRPr sz="1200" dirty="0">
              <a:solidFill>
                <a:schemeClr val="dk1"/>
              </a:solidFill>
              <a:latin typeface="+mn-lt"/>
              <a:ea typeface="Roboto Mono"/>
              <a:cs typeface="Roboto Mono"/>
              <a:sym typeface="Roboto Mono"/>
            </a:endParaRPr>
          </a:p>
          <a:p>
            <a:pPr marL="0" lvl="0" indent="0" algn="l" rtl="0">
              <a:spcBef>
                <a:spcPts val="0"/>
              </a:spcBef>
              <a:spcAft>
                <a:spcPts val="0"/>
              </a:spcAft>
              <a:buNone/>
            </a:pPr>
            <a:r>
              <a:rPr lang="en" sz="1200" dirty="0">
                <a:solidFill>
                  <a:schemeClr val="dk1"/>
                </a:solidFill>
                <a:latin typeface="+mn-lt"/>
                <a:ea typeface="Roboto Mono"/>
                <a:cs typeface="Roboto Mono"/>
                <a:sym typeface="Roboto Mono"/>
              </a:rPr>
              <a:t>----+----</a:t>
            </a:r>
            <a:endParaRPr sz="1200" dirty="0">
              <a:solidFill>
                <a:schemeClr val="dk1"/>
              </a:solidFill>
              <a:latin typeface="+mn-lt"/>
              <a:ea typeface="Roboto Mono"/>
              <a:cs typeface="Roboto Mono"/>
              <a:sym typeface="Roboto Mono"/>
            </a:endParaRPr>
          </a:p>
          <a:p>
            <a:pPr marL="0" lvl="0" indent="0" algn="l" rtl="0">
              <a:spcBef>
                <a:spcPts val="0"/>
              </a:spcBef>
              <a:spcAft>
                <a:spcPts val="0"/>
              </a:spcAft>
              <a:buNone/>
            </a:pPr>
            <a:r>
              <a:rPr lang="en" sz="1200" dirty="0">
                <a:solidFill>
                  <a:schemeClr val="dk1"/>
                </a:solidFill>
                <a:latin typeface="+mn-lt"/>
                <a:ea typeface="Roboto Mono"/>
                <a:cs typeface="Roboto Mono"/>
                <a:sym typeface="Roboto Mono"/>
              </a:rPr>
              <a:t>  1 |  b</a:t>
            </a:r>
            <a:endParaRPr sz="1200" dirty="0">
              <a:solidFill>
                <a:schemeClr val="dk1"/>
              </a:solidFill>
              <a:latin typeface="+mn-lt"/>
              <a:ea typeface="Roboto Mono"/>
              <a:cs typeface="Roboto Mono"/>
              <a:sym typeface="Roboto Mono"/>
            </a:endParaRPr>
          </a:p>
          <a:p>
            <a:pPr marL="0" lvl="0" indent="0" algn="l" rtl="0">
              <a:spcBef>
                <a:spcPts val="0"/>
              </a:spcBef>
              <a:spcAft>
                <a:spcPts val="0"/>
              </a:spcAft>
              <a:buNone/>
            </a:pPr>
            <a:endParaRPr sz="800" dirty="0">
              <a:solidFill>
                <a:schemeClr val="dk1"/>
              </a:solidFill>
              <a:latin typeface="Roboto Mono"/>
              <a:ea typeface="Roboto Mono"/>
              <a:cs typeface="Roboto Mono"/>
              <a:sym typeface="Roboto Mono"/>
            </a:endParaRPr>
          </a:p>
        </p:txBody>
      </p:sp>
      <p:sp>
        <p:nvSpPr>
          <p:cNvPr id="268" name="Google Shape;268;p38"/>
          <p:cNvSpPr txBox="1"/>
          <p:nvPr/>
        </p:nvSpPr>
        <p:spPr>
          <a:xfrm>
            <a:off x="6088859" y="996407"/>
            <a:ext cx="1248355" cy="323135"/>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900" dirty="0">
                <a:solidFill>
                  <a:schemeClr val="lt1"/>
                </a:solidFill>
                <a:latin typeface="Courier New" panose="02070309020205020404" pitchFamily="49" charset="0"/>
                <a:ea typeface="Avenir"/>
                <a:cs typeface="Avenir"/>
                <a:sym typeface="Avenir"/>
              </a:rPr>
              <a:t>Runs as UPSERT</a:t>
            </a:r>
            <a:endParaRPr sz="900" dirty="0">
              <a:solidFill>
                <a:schemeClr val="lt1"/>
              </a:solidFill>
              <a:latin typeface="Courier New" panose="02070309020205020404" pitchFamily="49" charset="0"/>
              <a:ea typeface="Avenir"/>
              <a:cs typeface="Avenir"/>
              <a:sym typeface="Avenir"/>
            </a:endParaRPr>
          </a:p>
        </p:txBody>
      </p:sp>
      <p:cxnSp>
        <p:nvCxnSpPr>
          <p:cNvPr id="269" name="Google Shape;269;p38"/>
          <p:cNvCxnSpPr>
            <a:cxnSpLocks/>
            <a:stCxn id="268" idx="1"/>
          </p:cNvCxnSpPr>
          <p:nvPr/>
        </p:nvCxnSpPr>
        <p:spPr>
          <a:xfrm flipH="1">
            <a:off x="5747326" y="1157975"/>
            <a:ext cx="341533" cy="69250"/>
          </a:xfrm>
          <a:prstGeom prst="straightConnector1">
            <a:avLst/>
          </a:prstGeom>
          <a:noFill/>
          <a:ln w="9525" cap="flat" cmpd="sng">
            <a:solidFill>
              <a:schemeClr val="dk2"/>
            </a:solidFill>
            <a:prstDash val="solid"/>
            <a:round/>
            <a:headEnd type="none" w="med" len="med"/>
            <a:tailEnd type="triangle" w="med" len="med"/>
          </a:ln>
        </p:spPr>
      </p:cxnSp>
      <p:sp>
        <p:nvSpPr>
          <p:cNvPr id="3" name="Google Shape;268;p38">
            <a:extLst>
              <a:ext uri="{FF2B5EF4-FFF2-40B4-BE49-F238E27FC236}">
                <a16:creationId xmlns:a16="http://schemas.microsoft.com/office/drawing/2014/main" id="{2193489D-63F6-5B72-2403-A546A32FA7EC}"/>
              </a:ext>
            </a:extLst>
          </p:cNvPr>
          <p:cNvSpPr txBox="1"/>
          <p:nvPr/>
        </p:nvSpPr>
        <p:spPr>
          <a:xfrm>
            <a:off x="5265129" y="4213400"/>
            <a:ext cx="1248355" cy="323135"/>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900" dirty="0">
                <a:solidFill>
                  <a:schemeClr val="lt1"/>
                </a:solidFill>
                <a:latin typeface="Courier New" panose="02070309020205020404" pitchFamily="49" charset="0"/>
                <a:ea typeface="Avenir"/>
                <a:cs typeface="Avenir"/>
                <a:sym typeface="Avenir"/>
              </a:rPr>
              <a:t>Update rejected</a:t>
            </a:r>
            <a:endParaRPr sz="900" dirty="0">
              <a:solidFill>
                <a:schemeClr val="lt1"/>
              </a:solidFill>
              <a:latin typeface="Courier New" panose="02070309020205020404" pitchFamily="49" charset="0"/>
              <a:ea typeface="Avenir"/>
              <a:cs typeface="Avenir"/>
              <a:sym typeface="Avenir"/>
            </a:endParaRPr>
          </a:p>
        </p:txBody>
      </p:sp>
      <p:cxnSp>
        <p:nvCxnSpPr>
          <p:cNvPr id="5" name="Google Shape;269;p38">
            <a:extLst>
              <a:ext uri="{FF2B5EF4-FFF2-40B4-BE49-F238E27FC236}">
                <a16:creationId xmlns:a16="http://schemas.microsoft.com/office/drawing/2014/main" id="{0EBAF062-ED5E-A7A3-9E99-CD505B88BC02}"/>
              </a:ext>
            </a:extLst>
          </p:cNvPr>
          <p:cNvCxnSpPr>
            <a:cxnSpLocks/>
          </p:cNvCxnSpPr>
          <p:nvPr/>
        </p:nvCxnSpPr>
        <p:spPr>
          <a:xfrm flipH="1">
            <a:off x="4882101" y="4340342"/>
            <a:ext cx="383028" cy="136242"/>
          </a:xfrm>
          <a:prstGeom prst="straightConnector1">
            <a:avLst/>
          </a:prstGeom>
          <a:noFill/>
          <a:ln w="9525" cap="flat" cmpd="sng">
            <a:solidFill>
              <a:schemeClr val="dk2"/>
            </a:solidFill>
            <a:prstDash val="solid"/>
            <a:round/>
            <a:headEnd type="none" w="med" len="med"/>
            <a:tailEnd type="triangle" w="med" len="med"/>
          </a:ln>
        </p:spPr>
      </p:cxnSp>
      <p:sp>
        <p:nvSpPr>
          <p:cNvPr id="2" name="Google Shape;268;p38">
            <a:extLst>
              <a:ext uri="{FF2B5EF4-FFF2-40B4-BE49-F238E27FC236}">
                <a16:creationId xmlns:a16="http://schemas.microsoft.com/office/drawing/2014/main" id="{577CE2E4-F823-6ECE-8CB2-BA89A66776E2}"/>
              </a:ext>
            </a:extLst>
          </p:cNvPr>
          <p:cNvSpPr txBox="1"/>
          <p:nvPr/>
        </p:nvSpPr>
        <p:spPr>
          <a:xfrm>
            <a:off x="4572000" y="1857240"/>
            <a:ext cx="1465742" cy="323135"/>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900" dirty="0">
                <a:solidFill>
                  <a:schemeClr val="lt1"/>
                </a:solidFill>
                <a:latin typeface="Courier New" panose="02070309020205020404" pitchFamily="49" charset="0"/>
                <a:ea typeface="Avenir"/>
                <a:cs typeface="Avenir"/>
                <a:sym typeface="Avenir"/>
              </a:rPr>
              <a:t>Ran an update</a:t>
            </a:r>
            <a:endParaRPr sz="900" dirty="0">
              <a:solidFill>
                <a:schemeClr val="lt1"/>
              </a:solidFill>
              <a:latin typeface="Courier New" panose="02070309020205020404" pitchFamily="49" charset="0"/>
              <a:ea typeface="Avenir"/>
              <a:cs typeface="Avenir"/>
              <a:sym typeface="Avenir"/>
            </a:endParaRPr>
          </a:p>
        </p:txBody>
      </p:sp>
      <p:cxnSp>
        <p:nvCxnSpPr>
          <p:cNvPr id="4" name="Google Shape;269;p38">
            <a:extLst>
              <a:ext uri="{FF2B5EF4-FFF2-40B4-BE49-F238E27FC236}">
                <a16:creationId xmlns:a16="http://schemas.microsoft.com/office/drawing/2014/main" id="{5B56E4C7-51FA-4CF6-F2F4-9C36918DD60E}"/>
              </a:ext>
            </a:extLst>
          </p:cNvPr>
          <p:cNvCxnSpPr>
            <a:cxnSpLocks/>
          </p:cNvCxnSpPr>
          <p:nvPr/>
        </p:nvCxnSpPr>
        <p:spPr>
          <a:xfrm flipH="1">
            <a:off x="4230467" y="2022146"/>
            <a:ext cx="341533" cy="6925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Update is </a:t>
            </a:r>
            <a:r>
              <a:rPr lang="en" dirty="0" err="1">
                <a:solidFill>
                  <a:schemeClr val="accent1"/>
                </a:solidFill>
              </a:rPr>
              <a:t>Upsert</a:t>
            </a:r>
            <a:r>
              <a:rPr lang="en" dirty="0">
                <a:solidFill>
                  <a:schemeClr val="accent1"/>
                </a:solidFill>
              </a:rPr>
              <a:t>, By default</a:t>
            </a:r>
            <a:endParaRPr dirty="0">
              <a:solidFill>
                <a:schemeClr val="accent1"/>
              </a:solidFill>
            </a:endParaRPr>
          </a:p>
        </p:txBody>
      </p:sp>
      <p:sp>
        <p:nvSpPr>
          <p:cNvPr id="5" name="Google Shape;265;p38">
            <a:extLst>
              <a:ext uri="{FF2B5EF4-FFF2-40B4-BE49-F238E27FC236}">
                <a16:creationId xmlns:a16="http://schemas.microsoft.com/office/drawing/2014/main" id="{CC260BEB-F030-5F89-3617-56F82DE2DA08}"/>
              </a:ext>
            </a:extLst>
          </p:cNvPr>
          <p:cNvSpPr txBox="1"/>
          <p:nvPr/>
        </p:nvSpPr>
        <p:spPr>
          <a:xfrm>
            <a:off x="437476" y="1002123"/>
            <a:ext cx="2565549" cy="738633"/>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Font typeface="Arial" panose="020B0604020202020204" pitchFamily="34" charset="0"/>
              <a:buChar char="•"/>
            </a:pPr>
            <a:r>
              <a:rPr lang="en" sz="1800" dirty="0">
                <a:solidFill>
                  <a:schemeClr val="dk2"/>
                </a:solidFill>
                <a:latin typeface="Lato"/>
                <a:ea typeface="Lato"/>
                <a:cs typeface="Lato"/>
                <a:sym typeface="Lato"/>
              </a:rPr>
              <a:t>Update is </a:t>
            </a:r>
            <a:r>
              <a:rPr lang="en" sz="1800" dirty="0" err="1">
                <a:solidFill>
                  <a:schemeClr val="dk2"/>
                </a:solidFill>
                <a:latin typeface="Lato"/>
                <a:ea typeface="Lato"/>
                <a:cs typeface="Lato"/>
                <a:sym typeface="Lato"/>
              </a:rPr>
              <a:t>Upsert</a:t>
            </a:r>
            <a:r>
              <a:rPr lang="en" sz="1800" dirty="0">
                <a:solidFill>
                  <a:schemeClr val="dk2"/>
                </a:solidFill>
                <a:latin typeface="Lato"/>
                <a:ea typeface="Lato"/>
                <a:cs typeface="Lato"/>
                <a:sym typeface="Lato"/>
              </a:rPr>
              <a:t>, </a:t>
            </a:r>
            <a:r>
              <a:rPr lang="en-US" sz="1800" dirty="0">
                <a:solidFill>
                  <a:schemeClr val="dk2"/>
                </a:solidFill>
                <a:latin typeface="Lato"/>
                <a:ea typeface="Lato"/>
                <a:cs typeface="Lato"/>
                <a:sym typeface="Lato"/>
              </a:rPr>
              <a:t>b</a:t>
            </a:r>
            <a:r>
              <a:rPr lang="en" sz="1800" dirty="0">
                <a:solidFill>
                  <a:schemeClr val="dk2"/>
                </a:solidFill>
                <a:latin typeface="Lato"/>
                <a:ea typeface="Lato"/>
                <a:cs typeface="Lato"/>
                <a:sym typeface="Lato"/>
              </a:rPr>
              <a:t>y default</a:t>
            </a:r>
          </a:p>
        </p:txBody>
      </p:sp>
      <p:sp>
        <p:nvSpPr>
          <p:cNvPr id="6" name="Google Shape;264;p38">
            <a:extLst>
              <a:ext uri="{FF2B5EF4-FFF2-40B4-BE49-F238E27FC236}">
                <a16:creationId xmlns:a16="http://schemas.microsoft.com/office/drawing/2014/main" id="{84989175-9507-BACA-1842-E8B25829F0AD}"/>
              </a:ext>
            </a:extLst>
          </p:cNvPr>
          <p:cNvSpPr/>
          <p:nvPr/>
        </p:nvSpPr>
        <p:spPr>
          <a:xfrm>
            <a:off x="3324112" y="2615426"/>
            <a:ext cx="5245768" cy="1916201"/>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1200" dirty="0">
                <a:solidFill>
                  <a:srgbClr val="000000"/>
                </a:solidFill>
                <a:effectLst/>
                <a:latin typeface="+mn-lt"/>
              </a:rPr>
              <a:t>delete from t2 where c1 = 2 ;</a:t>
            </a:r>
          </a:p>
          <a:p>
            <a:r>
              <a:rPr lang="en-US" sz="1200" dirty="0">
                <a:solidFill>
                  <a:srgbClr val="000000"/>
                </a:solidFill>
                <a:effectLst/>
                <a:latin typeface="+mn-lt"/>
              </a:rPr>
              <a:t>update t2 set c2 = 'b' where c1 = 2 if exists ;</a:t>
            </a:r>
          </a:p>
          <a:p>
            <a:r>
              <a:rPr lang="en-US" sz="1200" dirty="0">
                <a:solidFill>
                  <a:srgbClr val="000000"/>
                </a:solidFill>
                <a:effectLst/>
                <a:latin typeface="+mn-lt"/>
              </a:rPr>
              <a:t> </a:t>
            </a:r>
            <a:r>
              <a:rPr lang="en-US" sz="1200" b="1" dirty="0">
                <a:solidFill>
                  <a:srgbClr val="DB27DA"/>
                </a:solidFill>
                <a:effectLst/>
                <a:latin typeface="+mn-lt"/>
              </a:rPr>
              <a:t>[applied]</a:t>
            </a:r>
            <a:endParaRPr lang="en-US" sz="1200" dirty="0">
              <a:solidFill>
                <a:srgbClr val="DB27DA"/>
              </a:solidFill>
              <a:effectLst/>
              <a:latin typeface="+mn-lt"/>
            </a:endParaRPr>
          </a:p>
          <a:p>
            <a:r>
              <a:rPr lang="en-US" sz="1200" dirty="0">
                <a:solidFill>
                  <a:srgbClr val="000000"/>
                </a:solidFill>
                <a:effectLst/>
                <a:latin typeface="+mn-lt"/>
              </a:rPr>
              <a:t>-----------</a:t>
            </a:r>
          </a:p>
          <a:p>
            <a:r>
              <a:rPr lang="en-US" sz="1200" dirty="0">
                <a:solidFill>
                  <a:srgbClr val="000000"/>
                </a:solidFill>
                <a:effectLst/>
                <a:latin typeface="+mn-lt"/>
              </a:rPr>
              <a:t>     </a:t>
            </a:r>
            <a:r>
              <a:rPr lang="en-US" sz="1200" b="1" dirty="0">
                <a:solidFill>
                  <a:srgbClr val="39C026"/>
                </a:solidFill>
                <a:effectLst/>
                <a:latin typeface="+mn-lt"/>
              </a:rPr>
              <a:t>False</a:t>
            </a:r>
            <a:endParaRPr lang="en-US" sz="1200" dirty="0">
              <a:solidFill>
                <a:srgbClr val="000000"/>
              </a:solidFill>
              <a:effectLst/>
              <a:latin typeface="+mn-lt"/>
            </a:endParaRPr>
          </a:p>
          <a:p>
            <a:br>
              <a:rPr lang="en-US" sz="1200" dirty="0">
                <a:solidFill>
                  <a:srgbClr val="000000"/>
                </a:solidFill>
                <a:effectLst/>
                <a:latin typeface="+mn-lt"/>
              </a:rPr>
            </a:br>
            <a:r>
              <a:rPr lang="en-US" sz="1200" dirty="0">
                <a:solidFill>
                  <a:srgbClr val="000000"/>
                </a:solidFill>
                <a:effectLst/>
                <a:latin typeface="+mn-lt"/>
              </a:rPr>
              <a:t>select * from t2;</a:t>
            </a:r>
          </a:p>
          <a:p>
            <a:r>
              <a:rPr lang="en-US" sz="1200" dirty="0">
                <a:solidFill>
                  <a:srgbClr val="000000"/>
                </a:solidFill>
                <a:effectLst/>
                <a:latin typeface="+mn-lt"/>
              </a:rPr>
              <a:t> </a:t>
            </a:r>
            <a:r>
              <a:rPr lang="en-US" sz="1200" b="1" dirty="0">
                <a:solidFill>
                  <a:srgbClr val="CA3323"/>
                </a:solidFill>
                <a:effectLst/>
                <a:latin typeface="+mn-lt"/>
              </a:rPr>
              <a:t>c1</a:t>
            </a:r>
            <a:r>
              <a:rPr lang="en-US" sz="1200" dirty="0">
                <a:solidFill>
                  <a:srgbClr val="000000"/>
                </a:solidFill>
                <a:effectLst/>
                <a:latin typeface="+mn-lt"/>
              </a:rPr>
              <a:t> | </a:t>
            </a:r>
            <a:r>
              <a:rPr lang="en-US" sz="1200" b="1" dirty="0">
                <a:solidFill>
                  <a:srgbClr val="DB27DA"/>
                </a:solidFill>
                <a:effectLst/>
                <a:latin typeface="+mn-lt"/>
              </a:rPr>
              <a:t>c2</a:t>
            </a:r>
            <a:endParaRPr lang="en-US" sz="1200" dirty="0">
              <a:solidFill>
                <a:srgbClr val="000000"/>
              </a:solidFill>
              <a:effectLst/>
              <a:latin typeface="+mn-lt"/>
            </a:endParaRPr>
          </a:p>
          <a:p>
            <a:r>
              <a:rPr lang="en-US" sz="1200" dirty="0">
                <a:solidFill>
                  <a:srgbClr val="000000"/>
                </a:solidFill>
                <a:effectLst/>
                <a:latin typeface="+mn-lt"/>
              </a:rPr>
              <a:t>----+----</a:t>
            </a:r>
          </a:p>
          <a:p>
            <a:r>
              <a:rPr lang="en-US" sz="1200" dirty="0">
                <a:solidFill>
                  <a:srgbClr val="000000"/>
                </a:solidFill>
                <a:effectLst/>
                <a:latin typeface="+mn-lt"/>
              </a:rPr>
              <a:t>  </a:t>
            </a:r>
            <a:r>
              <a:rPr lang="en-US" sz="1200" b="1" dirty="0">
                <a:solidFill>
                  <a:srgbClr val="39C026"/>
                </a:solidFill>
                <a:effectLst/>
                <a:latin typeface="+mn-lt"/>
              </a:rPr>
              <a:t>1</a:t>
            </a:r>
            <a:r>
              <a:rPr lang="en-US" sz="1200" dirty="0">
                <a:solidFill>
                  <a:srgbClr val="000000"/>
                </a:solidFill>
                <a:effectLst/>
                <a:latin typeface="+mn-lt"/>
              </a:rPr>
              <a:t> |  </a:t>
            </a:r>
            <a:r>
              <a:rPr lang="en-US" sz="1200" b="1" dirty="0">
                <a:solidFill>
                  <a:srgbClr val="AAAB25"/>
                </a:solidFill>
                <a:effectLst/>
                <a:latin typeface="+mn-lt"/>
              </a:rPr>
              <a:t>a</a:t>
            </a:r>
            <a:endParaRPr lang="en-US" sz="1200" dirty="0">
              <a:solidFill>
                <a:srgbClr val="000000"/>
              </a:solidFill>
              <a:effectLst/>
              <a:latin typeface="+mn-lt"/>
            </a:endParaRPr>
          </a:p>
          <a:p>
            <a:r>
              <a:rPr lang="en-US" sz="1000" dirty="0">
                <a:solidFill>
                  <a:srgbClr val="000000"/>
                </a:solidFill>
                <a:effectLst/>
                <a:latin typeface="Menlo" panose="020B0609030804020204" pitchFamily="49" charset="0"/>
              </a:rPr>
              <a:t> </a:t>
            </a:r>
            <a:endParaRPr sz="800" dirty="0">
              <a:solidFill>
                <a:schemeClr val="dk1"/>
              </a:solidFill>
              <a:latin typeface="Roboto Mono"/>
              <a:ea typeface="Roboto Mono"/>
              <a:cs typeface="Roboto Mono"/>
              <a:sym typeface="Roboto Mono"/>
            </a:endParaRPr>
          </a:p>
        </p:txBody>
      </p:sp>
      <p:sp>
        <p:nvSpPr>
          <p:cNvPr id="2" name="Google Shape;264;p38">
            <a:extLst>
              <a:ext uri="{FF2B5EF4-FFF2-40B4-BE49-F238E27FC236}">
                <a16:creationId xmlns:a16="http://schemas.microsoft.com/office/drawing/2014/main" id="{25DC27D4-4FBB-15E0-5D80-A643CA601052}"/>
              </a:ext>
            </a:extLst>
          </p:cNvPr>
          <p:cNvSpPr/>
          <p:nvPr/>
        </p:nvSpPr>
        <p:spPr>
          <a:xfrm>
            <a:off x="3381149" y="958069"/>
            <a:ext cx="5519054" cy="1606154"/>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buClr>
                <a:schemeClr val="dk1"/>
              </a:buClr>
              <a:buSzPts val="1100"/>
            </a:pPr>
            <a:r>
              <a:rPr lang="en-US" sz="1200" dirty="0">
                <a:solidFill>
                  <a:srgbClr val="000000"/>
                </a:solidFill>
                <a:effectLst/>
                <a:latin typeface="+mn-lt"/>
              </a:rPr>
              <a:t>create table t2 (c1 int primary key , c2 text) with transactions = {'enabled' : true};</a:t>
            </a:r>
          </a:p>
          <a:p>
            <a:pPr>
              <a:buClr>
                <a:schemeClr val="dk1"/>
              </a:buClr>
              <a:buSzPts val="1100"/>
            </a:pPr>
            <a:r>
              <a:rPr lang="en-US" sz="1200" dirty="0">
                <a:solidFill>
                  <a:srgbClr val="000000"/>
                </a:solidFill>
                <a:effectLst/>
                <a:latin typeface="+mn-lt"/>
              </a:rPr>
              <a:t>insert into t2 (c1,c2) values (1,'a') ;</a:t>
            </a:r>
            <a:endParaRPr sz="1200" dirty="0">
              <a:solidFill>
                <a:schemeClr val="dk1"/>
              </a:solidFill>
              <a:latin typeface="+mn-lt"/>
              <a:ea typeface="Roboto Mono"/>
              <a:cs typeface="Roboto Mono"/>
              <a:sym typeface="Roboto Mono"/>
            </a:endParaRPr>
          </a:p>
          <a:p>
            <a:r>
              <a:rPr lang="en-US" sz="1200" dirty="0">
                <a:solidFill>
                  <a:srgbClr val="000000"/>
                </a:solidFill>
                <a:effectLst/>
                <a:latin typeface="+mn-lt"/>
              </a:rPr>
              <a:t>update t2 set c2 = 'b' where c1 = 2 ;</a:t>
            </a:r>
          </a:p>
          <a:p>
            <a:r>
              <a:rPr lang="en-US" sz="1200" dirty="0" err="1">
                <a:solidFill>
                  <a:srgbClr val="000000"/>
                </a:solidFill>
                <a:effectLst/>
                <a:latin typeface="+mn-lt"/>
              </a:rPr>
              <a:t>ycqlsh:test</a:t>
            </a:r>
            <a:r>
              <a:rPr lang="en-US" sz="1200" dirty="0">
                <a:solidFill>
                  <a:srgbClr val="000000"/>
                </a:solidFill>
                <a:effectLst/>
                <a:latin typeface="+mn-lt"/>
              </a:rPr>
              <a:t>&gt; select * from t2;</a:t>
            </a:r>
          </a:p>
          <a:p>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CA3323"/>
                </a:solidFill>
                <a:effectLst/>
                <a:latin typeface="Menlo" panose="020B0609030804020204" pitchFamily="49" charset="0"/>
              </a:rPr>
              <a:t>c1</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c2</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a:t>
            </a: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1</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a</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2</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b</a:t>
            </a:r>
            <a:r>
              <a:rPr lang="en" sz="800" dirty="0">
                <a:solidFill>
                  <a:schemeClr val="dk1"/>
                </a:solidFill>
                <a:latin typeface="Roboto Mono"/>
                <a:ea typeface="Roboto Mono"/>
                <a:cs typeface="Roboto Mono"/>
                <a:sym typeface="Roboto Mono"/>
              </a:rPr>
              <a:t> </a:t>
            </a:r>
            <a:endParaRPr sz="800" dirty="0">
              <a:solidFill>
                <a:schemeClr val="dk1"/>
              </a:solidFill>
              <a:latin typeface="Roboto Mono"/>
              <a:ea typeface="Roboto Mono"/>
              <a:cs typeface="Roboto Mono"/>
              <a:sym typeface="Roboto Mono"/>
            </a:endParaRPr>
          </a:p>
        </p:txBody>
      </p:sp>
      <p:sp>
        <p:nvSpPr>
          <p:cNvPr id="3" name="Right Arrow 2">
            <a:extLst>
              <a:ext uri="{FF2B5EF4-FFF2-40B4-BE49-F238E27FC236}">
                <a16:creationId xmlns:a16="http://schemas.microsoft.com/office/drawing/2014/main" id="{3D9B59FF-9199-0C49-9F75-110A17CC4D36}"/>
              </a:ext>
            </a:extLst>
          </p:cNvPr>
          <p:cNvSpPr/>
          <p:nvPr/>
        </p:nvSpPr>
        <p:spPr>
          <a:xfrm>
            <a:off x="3003025" y="1371439"/>
            <a:ext cx="321087"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ight Arrow 3">
            <a:extLst>
              <a:ext uri="{FF2B5EF4-FFF2-40B4-BE49-F238E27FC236}">
                <a16:creationId xmlns:a16="http://schemas.microsoft.com/office/drawing/2014/main" id="{DBEE7CC2-D041-EF5E-B7F3-42B171F2D349}"/>
              </a:ext>
            </a:extLst>
          </p:cNvPr>
          <p:cNvSpPr/>
          <p:nvPr/>
        </p:nvSpPr>
        <p:spPr>
          <a:xfrm flipV="1">
            <a:off x="2936744" y="3568814"/>
            <a:ext cx="387368" cy="993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Google Shape;266;p38">
            <a:extLst>
              <a:ext uri="{FF2B5EF4-FFF2-40B4-BE49-F238E27FC236}">
                <a16:creationId xmlns:a16="http://schemas.microsoft.com/office/drawing/2014/main" id="{7A225369-B83E-050D-4E99-1881ACC93BDF}"/>
              </a:ext>
            </a:extLst>
          </p:cNvPr>
          <p:cNvSpPr txBox="1"/>
          <p:nvPr/>
        </p:nvSpPr>
        <p:spPr>
          <a:xfrm>
            <a:off x="280026" y="3160317"/>
            <a:ext cx="2722999" cy="1015632"/>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Font typeface="Arial" panose="020B0604020202020204" pitchFamily="34" charset="0"/>
              <a:buChar char="•"/>
            </a:pPr>
            <a:r>
              <a:rPr lang="en" sz="1800" dirty="0">
                <a:solidFill>
                  <a:schemeClr val="dk2"/>
                </a:solidFill>
                <a:latin typeface="Lato"/>
                <a:ea typeface="Lato"/>
                <a:cs typeface="Lato"/>
                <a:sym typeface="Lato"/>
              </a:rPr>
              <a:t>Override with an </a:t>
            </a:r>
            <a:r>
              <a:rPr lang="en" sz="1800" b="1" dirty="0">
                <a:solidFill>
                  <a:schemeClr val="dk2"/>
                </a:solidFill>
                <a:latin typeface="Lato"/>
                <a:ea typeface="Lato"/>
                <a:cs typeface="Lato"/>
                <a:sym typeface="Lato"/>
              </a:rPr>
              <a:t>IF EXISTS</a:t>
            </a:r>
            <a:r>
              <a:rPr lang="en" sz="1800" dirty="0">
                <a:solidFill>
                  <a:schemeClr val="dk2"/>
                </a:solidFill>
                <a:latin typeface="Lato"/>
                <a:ea typeface="Lato"/>
                <a:cs typeface="Lato"/>
                <a:sym typeface="Lato"/>
              </a:rPr>
              <a:t> clause: SQL like</a:t>
            </a:r>
            <a:endParaRPr sz="1800" dirty="0">
              <a:solidFill>
                <a:schemeClr val="dk2"/>
              </a:solidFill>
              <a:latin typeface="Lato"/>
              <a:ea typeface="Lato"/>
              <a:cs typeface="Lato"/>
              <a:sym typeface="Lato"/>
            </a:endParaRPr>
          </a:p>
        </p:txBody>
      </p:sp>
    </p:spTree>
    <p:extLst>
      <p:ext uri="{BB962C8B-B14F-4D97-AF65-F5344CB8AC3E}">
        <p14:creationId xmlns:p14="http://schemas.microsoft.com/office/powerpoint/2010/main" val="1719160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Update/Delete a row – only find it by using PK</a:t>
            </a:r>
            <a:endParaRPr dirty="0">
              <a:solidFill>
                <a:schemeClr val="accent1"/>
              </a:solidFill>
            </a:endParaRPr>
          </a:p>
        </p:txBody>
      </p:sp>
      <p:sp>
        <p:nvSpPr>
          <p:cNvPr id="264" name="Google Shape;264;p38"/>
          <p:cNvSpPr/>
          <p:nvPr/>
        </p:nvSpPr>
        <p:spPr>
          <a:xfrm>
            <a:off x="3070861" y="832660"/>
            <a:ext cx="5815140" cy="3647900"/>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buClr>
                <a:schemeClr val="dk1"/>
              </a:buClr>
              <a:buSzPts val="1100"/>
            </a:pPr>
            <a:r>
              <a:rPr lang="en-US" sz="1200" dirty="0">
                <a:solidFill>
                  <a:srgbClr val="000000"/>
                </a:solidFill>
                <a:effectLst/>
                <a:latin typeface="+mn-lt"/>
              </a:rPr>
              <a:t>create table t2 (c1 int primary key , c2 text) with transactions = {'enabled' : true};</a:t>
            </a:r>
          </a:p>
          <a:p>
            <a:r>
              <a:rPr lang="en-US" sz="1200" dirty="0">
                <a:solidFill>
                  <a:srgbClr val="000000"/>
                </a:solidFill>
                <a:effectLst/>
                <a:latin typeface="+mn-lt"/>
              </a:rPr>
              <a:t>insert into t2 ( c1, c2 ) values ( 1, 'a' ) ;</a:t>
            </a:r>
          </a:p>
          <a:p>
            <a:endParaRPr lang="en-US" sz="1200" dirty="0">
              <a:solidFill>
                <a:srgbClr val="000000"/>
              </a:solidFill>
              <a:effectLst/>
              <a:latin typeface="+mn-lt"/>
            </a:endParaRPr>
          </a:p>
          <a:p>
            <a:r>
              <a:rPr lang="en-US" sz="1200" dirty="0">
                <a:solidFill>
                  <a:srgbClr val="000000"/>
                </a:solidFill>
                <a:effectLst/>
                <a:latin typeface="+mn-lt"/>
              </a:rPr>
              <a:t>update t2 set c1 = 2 where c1 = 1 ;            </a:t>
            </a:r>
            <a:r>
              <a:rPr lang="en-US" sz="1200" dirty="0">
                <a:solidFill>
                  <a:srgbClr val="000000"/>
                </a:solidFill>
                <a:effectLst/>
                <a:latin typeface="+mn-lt"/>
                <a:sym typeface="Wingdings" pitchFamily="2" charset="2"/>
              </a:rPr>
              <a:t> </a:t>
            </a:r>
            <a:r>
              <a:rPr lang="en-US" sz="1200" dirty="0">
                <a:solidFill>
                  <a:srgbClr val="000000"/>
                </a:solidFill>
                <a:effectLst/>
                <a:latin typeface="+mn-lt"/>
              </a:rPr>
              <a:t> cannot update PK colu</a:t>
            </a:r>
            <a:r>
              <a:rPr lang="en-US" sz="1200" dirty="0">
                <a:latin typeface="+mn-lt"/>
              </a:rPr>
              <a:t>mn</a:t>
            </a:r>
            <a:endParaRPr lang="en-US" sz="1200" dirty="0">
              <a:solidFill>
                <a:srgbClr val="000000"/>
              </a:solidFill>
              <a:effectLst/>
              <a:latin typeface="+mn-lt"/>
            </a:endParaRPr>
          </a:p>
          <a:p>
            <a:r>
              <a:rPr lang="en-US" sz="1200" b="1" dirty="0" err="1">
                <a:solidFill>
                  <a:srgbClr val="C00000"/>
                </a:solidFill>
                <a:effectLst/>
                <a:latin typeface="+mn-lt"/>
              </a:rPr>
              <a:t>InvalidRequest</a:t>
            </a:r>
            <a:r>
              <a:rPr lang="en-US" sz="1200" b="1" dirty="0">
                <a:solidFill>
                  <a:srgbClr val="C00000"/>
                </a:solidFill>
                <a:effectLst/>
                <a:latin typeface="+mn-lt"/>
              </a:rPr>
              <a:t>: Error from server: code=2200 [Invalid query]…</a:t>
            </a:r>
          </a:p>
          <a:p>
            <a:endParaRPr lang="en-US" sz="1200" dirty="0">
              <a:solidFill>
                <a:srgbClr val="000000"/>
              </a:solidFill>
              <a:effectLst/>
              <a:latin typeface="+mn-lt"/>
            </a:endParaRPr>
          </a:p>
          <a:p>
            <a:endParaRPr lang="en-US" sz="1200" dirty="0">
              <a:latin typeface="+mn-lt"/>
            </a:endParaRPr>
          </a:p>
          <a:p>
            <a:endParaRPr lang="en-US" sz="1200" dirty="0">
              <a:solidFill>
                <a:srgbClr val="000000"/>
              </a:solidFill>
              <a:effectLst/>
              <a:latin typeface="+mn-lt"/>
            </a:endParaRPr>
          </a:p>
          <a:p>
            <a:r>
              <a:rPr lang="en-US" sz="1200" dirty="0">
                <a:solidFill>
                  <a:srgbClr val="000000"/>
                </a:solidFill>
                <a:effectLst/>
                <a:latin typeface="+mn-lt"/>
              </a:rPr>
              <a:t>create index idx_t2_c2 on t2 ( c2 ) ;</a:t>
            </a:r>
          </a:p>
          <a:p>
            <a:r>
              <a:rPr lang="en-US" sz="1200" dirty="0">
                <a:solidFill>
                  <a:srgbClr val="000000"/>
                </a:solidFill>
                <a:effectLst/>
                <a:latin typeface="+mn-lt"/>
              </a:rPr>
              <a:t>update t2 set c2 = 'b' where c2 = 'a’;          </a:t>
            </a:r>
            <a:r>
              <a:rPr lang="en-US" sz="1200" dirty="0">
                <a:solidFill>
                  <a:srgbClr val="000000"/>
                </a:solidFill>
                <a:effectLst/>
                <a:latin typeface="+mn-lt"/>
                <a:sym typeface="Wingdings" pitchFamily="2" charset="2"/>
              </a:rPr>
              <a:t> Only use PK in where clause</a:t>
            </a:r>
            <a:endParaRPr lang="en-US" sz="1200" dirty="0">
              <a:solidFill>
                <a:srgbClr val="000000"/>
              </a:solidFill>
              <a:effectLst/>
              <a:latin typeface="+mn-lt"/>
            </a:endParaRPr>
          </a:p>
          <a:p>
            <a:r>
              <a:rPr lang="en-US" sz="1200" b="1" dirty="0">
                <a:solidFill>
                  <a:srgbClr val="CA3323"/>
                </a:solidFill>
                <a:effectLst/>
                <a:latin typeface="+mn-lt"/>
              </a:rPr>
              <a:t>Non primary key cannot be used in where clause for write requests</a:t>
            </a:r>
            <a:endParaRPr lang="en-US" sz="1200" dirty="0">
              <a:solidFill>
                <a:srgbClr val="CA3323"/>
              </a:solidFill>
              <a:effectLst/>
              <a:latin typeface="+mn-lt"/>
            </a:endParaRPr>
          </a:p>
          <a:p>
            <a:endParaRPr lang="en-US" sz="1200" dirty="0">
              <a:solidFill>
                <a:srgbClr val="000000"/>
              </a:solidFill>
              <a:effectLst/>
              <a:latin typeface="+mn-lt"/>
            </a:endParaRPr>
          </a:p>
          <a:p>
            <a:r>
              <a:rPr lang="en-US" sz="1200" dirty="0">
                <a:solidFill>
                  <a:srgbClr val="000000"/>
                </a:solidFill>
                <a:effectLst/>
                <a:latin typeface="+mn-lt"/>
              </a:rPr>
              <a:t>update t2 set c2 = 'b' where c1 = 1 ;</a:t>
            </a:r>
          </a:p>
          <a:p>
            <a:r>
              <a:rPr lang="en-US" sz="1200" dirty="0">
                <a:solidFill>
                  <a:srgbClr val="000000"/>
                </a:solidFill>
                <a:effectLst/>
                <a:latin typeface="+mn-lt"/>
              </a:rPr>
              <a:t>select * from t2 ;</a:t>
            </a:r>
          </a:p>
          <a:p>
            <a:br>
              <a:rPr lang="en-US" sz="1000" dirty="0">
                <a:solidFill>
                  <a:srgbClr val="000000"/>
                </a:solidFill>
                <a:effectLst/>
                <a:latin typeface="Menlo" panose="020B0609030804020204" pitchFamily="49" charset="0"/>
              </a:rPr>
            </a:br>
            <a:r>
              <a:rPr lang="en-US" sz="1000" dirty="0">
                <a:solidFill>
                  <a:srgbClr val="000000"/>
                </a:solidFill>
                <a:effectLst/>
                <a:latin typeface="Menlo" panose="020B0609030804020204" pitchFamily="49" charset="0"/>
              </a:rPr>
              <a:t> </a:t>
            </a:r>
            <a:r>
              <a:rPr lang="en-US" sz="1000" b="1" dirty="0">
                <a:solidFill>
                  <a:srgbClr val="CA3323"/>
                </a:solidFill>
                <a:effectLst/>
                <a:latin typeface="Menlo" panose="020B0609030804020204" pitchFamily="49" charset="0"/>
              </a:rPr>
              <a:t>c1</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c2</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1</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b</a:t>
            </a:r>
            <a:endParaRPr sz="800" dirty="0">
              <a:solidFill>
                <a:schemeClr val="dk1"/>
              </a:solidFill>
              <a:latin typeface="Roboto Mono"/>
              <a:ea typeface="Roboto Mono"/>
              <a:cs typeface="Roboto Mono"/>
              <a:sym typeface="Roboto Mono"/>
            </a:endParaRPr>
          </a:p>
        </p:txBody>
      </p:sp>
      <p:sp>
        <p:nvSpPr>
          <p:cNvPr id="265" name="Google Shape;265;p38"/>
          <p:cNvSpPr txBox="1"/>
          <p:nvPr/>
        </p:nvSpPr>
        <p:spPr>
          <a:xfrm>
            <a:off x="169848" y="2343566"/>
            <a:ext cx="2420952" cy="1046410"/>
          </a:xfrm>
          <a:prstGeom prst="rect">
            <a:avLst/>
          </a:prstGeom>
          <a:solidFill>
            <a:schemeClr val="accent2">
              <a:lumMod val="50000"/>
              <a:lumOff val="50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bg1"/>
                </a:solidFill>
                <a:latin typeface="Lato"/>
                <a:ea typeface="Lato"/>
                <a:cs typeface="Lato"/>
                <a:sym typeface="Lato"/>
              </a:rPr>
              <a:t>To update cannot use other columns in</a:t>
            </a:r>
          </a:p>
          <a:p>
            <a:pPr marL="0" lvl="0" indent="0" algn="l" rtl="0">
              <a:spcBef>
                <a:spcPts val="0"/>
              </a:spcBef>
              <a:spcAft>
                <a:spcPts val="0"/>
              </a:spcAft>
              <a:buNone/>
            </a:pPr>
            <a:r>
              <a:rPr lang="en" dirty="0">
                <a:solidFill>
                  <a:schemeClr val="bg1"/>
                </a:solidFill>
                <a:latin typeface="Lato"/>
                <a:ea typeface="Lato"/>
                <a:cs typeface="Lato"/>
                <a:sym typeface="Lato"/>
              </a:rPr>
              <a:t>where clause even if indexed</a:t>
            </a:r>
            <a:endParaRPr dirty="0">
              <a:solidFill>
                <a:schemeClr val="bg1"/>
              </a:solidFill>
              <a:latin typeface="Lato"/>
              <a:ea typeface="Lato"/>
              <a:cs typeface="Lato"/>
              <a:sym typeface="Lato"/>
            </a:endParaRPr>
          </a:p>
        </p:txBody>
      </p:sp>
      <p:sp>
        <p:nvSpPr>
          <p:cNvPr id="2" name="Google Shape;265;p38">
            <a:extLst>
              <a:ext uri="{FF2B5EF4-FFF2-40B4-BE49-F238E27FC236}">
                <a16:creationId xmlns:a16="http://schemas.microsoft.com/office/drawing/2014/main" id="{9AA91F04-9C03-A033-F69B-1ED4DD88045B}"/>
              </a:ext>
            </a:extLst>
          </p:cNvPr>
          <p:cNvSpPr txBox="1"/>
          <p:nvPr/>
        </p:nvSpPr>
        <p:spPr>
          <a:xfrm>
            <a:off x="257999" y="1440180"/>
            <a:ext cx="2332801" cy="615523"/>
          </a:xfrm>
          <a:prstGeom prst="rect">
            <a:avLst/>
          </a:prstGeom>
          <a:solidFill>
            <a:schemeClr val="accent2">
              <a:lumMod val="50000"/>
              <a:lumOff val="50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bg1"/>
                </a:solidFill>
                <a:highlight>
                  <a:srgbClr val="0000FF"/>
                </a:highlight>
                <a:latin typeface="Lato"/>
                <a:ea typeface="Lato"/>
                <a:cs typeface="Lato"/>
                <a:sym typeface="Lato"/>
              </a:rPr>
              <a:t>Update of PK Column not allowed</a:t>
            </a:r>
            <a:endParaRPr dirty="0">
              <a:solidFill>
                <a:schemeClr val="bg1"/>
              </a:solidFill>
              <a:highlight>
                <a:srgbClr val="0000FF"/>
              </a:highlight>
              <a:latin typeface="Lato"/>
              <a:ea typeface="Lato"/>
              <a:cs typeface="Lato"/>
              <a:sym typeface="Lato"/>
            </a:endParaRPr>
          </a:p>
        </p:txBody>
      </p:sp>
      <p:cxnSp>
        <p:nvCxnSpPr>
          <p:cNvPr id="4" name="Straight Arrow Connector 3">
            <a:extLst>
              <a:ext uri="{FF2B5EF4-FFF2-40B4-BE49-F238E27FC236}">
                <a16:creationId xmlns:a16="http://schemas.microsoft.com/office/drawing/2014/main" id="{038688AD-529C-5FE2-5110-DDE7698DA016}"/>
              </a:ext>
            </a:extLst>
          </p:cNvPr>
          <p:cNvCxnSpPr>
            <a:cxnSpLocks/>
          </p:cNvCxnSpPr>
          <p:nvPr/>
        </p:nvCxnSpPr>
        <p:spPr>
          <a:xfrm>
            <a:off x="2385724" y="1728043"/>
            <a:ext cx="685137" cy="19898"/>
          </a:xfrm>
          <a:prstGeom prst="straightConnector1">
            <a:avLst/>
          </a:prstGeom>
          <a:ln>
            <a:solidFill>
              <a:schemeClr val="accent2">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671A887-83F6-5488-33C4-9D1AB6C1843A}"/>
              </a:ext>
            </a:extLst>
          </p:cNvPr>
          <p:cNvCxnSpPr>
            <a:cxnSpLocks/>
          </p:cNvCxnSpPr>
          <p:nvPr/>
        </p:nvCxnSpPr>
        <p:spPr>
          <a:xfrm>
            <a:off x="2385724" y="2918411"/>
            <a:ext cx="685137" cy="65349"/>
          </a:xfrm>
          <a:prstGeom prst="straightConnector1">
            <a:avLst/>
          </a:prstGeom>
          <a:ln>
            <a:solidFill>
              <a:schemeClr val="accent2">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Google Shape;265;p38">
            <a:extLst>
              <a:ext uri="{FF2B5EF4-FFF2-40B4-BE49-F238E27FC236}">
                <a16:creationId xmlns:a16="http://schemas.microsoft.com/office/drawing/2014/main" id="{DBC771CE-6732-C913-2CF5-79B6C409D11E}"/>
              </a:ext>
            </a:extLst>
          </p:cNvPr>
          <p:cNvSpPr txBox="1"/>
          <p:nvPr/>
        </p:nvSpPr>
        <p:spPr>
          <a:xfrm>
            <a:off x="213923" y="3522852"/>
            <a:ext cx="2332801" cy="400079"/>
          </a:xfrm>
          <a:prstGeom prst="rect">
            <a:avLst/>
          </a:prstGeom>
          <a:solidFill>
            <a:schemeClr val="accent2">
              <a:lumMod val="50000"/>
              <a:lumOff val="50000"/>
            </a:schemeClr>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bg1"/>
                </a:solidFill>
                <a:highlight>
                  <a:srgbClr val="0000FF"/>
                </a:highlight>
                <a:latin typeface="Lato"/>
                <a:ea typeface="Lato"/>
                <a:cs typeface="Lato"/>
                <a:sym typeface="Lato"/>
              </a:rPr>
              <a:t>Always use full PK columns</a:t>
            </a:r>
            <a:endParaRPr dirty="0">
              <a:solidFill>
                <a:schemeClr val="bg1"/>
              </a:solidFill>
              <a:highlight>
                <a:srgbClr val="0000FF"/>
              </a:highlight>
              <a:latin typeface="Lato"/>
              <a:ea typeface="Lato"/>
              <a:cs typeface="Lato"/>
              <a:sym typeface="Lato"/>
            </a:endParaRPr>
          </a:p>
        </p:txBody>
      </p:sp>
      <p:cxnSp>
        <p:nvCxnSpPr>
          <p:cNvPr id="9" name="Straight Arrow Connector 8">
            <a:extLst>
              <a:ext uri="{FF2B5EF4-FFF2-40B4-BE49-F238E27FC236}">
                <a16:creationId xmlns:a16="http://schemas.microsoft.com/office/drawing/2014/main" id="{EDE17D8B-D33C-C803-B0DF-84AB33D6A00E}"/>
              </a:ext>
            </a:extLst>
          </p:cNvPr>
          <p:cNvCxnSpPr>
            <a:cxnSpLocks/>
            <a:stCxn id="8" idx="3"/>
          </p:cNvCxnSpPr>
          <p:nvPr/>
        </p:nvCxnSpPr>
        <p:spPr>
          <a:xfrm flipV="1">
            <a:off x="2546724" y="3407385"/>
            <a:ext cx="524137" cy="315507"/>
          </a:xfrm>
          <a:prstGeom prst="straightConnector1">
            <a:avLst/>
          </a:prstGeom>
          <a:ln>
            <a:solidFill>
              <a:schemeClr val="accent2">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2420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Update a row – specify the full PK columns ( partition and sort, if any )</a:t>
            </a:r>
            <a:endParaRPr dirty="0">
              <a:solidFill>
                <a:schemeClr val="accent1"/>
              </a:solidFill>
            </a:endParaRPr>
          </a:p>
        </p:txBody>
      </p:sp>
      <p:sp>
        <p:nvSpPr>
          <p:cNvPr id="264" name="Google Shape;264;p38"/>
          <p:cNvSpPr/>
          <p:nvPr/>
        </p:nvSpPr>
        <p:spPr>
          <a:xfrm>
            <a:off x="2655737" y="832660"/>
            <a:ext cx="6345140" cy="2363764"/>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buClr>
                <a:schemeClr val="dk1"/>
              </a:buClr>
              <a:buSzPts val="1100"/>
            </a:pPr>
            <a:r>
              <a:rPr lang="en-US" sz="1200" dirty="0">
                <a:solidFill>
                  <a:srgbClr val="000000"/>
                </a:solidFill>
                <a:effectLst/>
                <a:latin typeface="+mn-lt"/>
              </a:rPr>
              <a:t>create table t3 (c1 int,c2 int,c3 text, primary key (c1,c2)) with transactions = {'</a:t>
            </a:r>
            <a:r>
              <a:rPr lang="en-US" sz="1200" dirty="0" err="1">
                <a:solidFill>
                  <a:srgbClr val="000000"/>
                </a:solidFill>
                <a:effectLst/>
                <a:latin typeface="+mn-lt"/>
              </a:rPr>
              <a:t>enabled':true</a:t>
            </a:r>
            <a:r>
              <a:rPr lang="en-US" sz="1200" dirty="0">
                <a:solidFill>
                  <a:srgbClr val="000000"/>
                </a:solidFill>
                <a:effectLst/>
                <a:latin typeface="+mn-lt"/>
              </a:rPr>
              <a:t>};</a:t>
            </a:r>
          </a:p>
          <a:p>
            <a:r>
              <a:rPr lang="en-US" sz="1200" dirty="0">
                <a:solidFill>
                  <a:srgbClr val="000000"/>
                </a:solidFill>
                <a:effectLst/>
                <a:latin typeface="+mn-lt"/>
              </a:rPr>
              <a:t>insert into t3 (c1,c2,c3) values ( 1, 10, 'a');</a:t>
            </a:r>
          </a:p>
          <a:p>
            <a:r>
              <a:rPr lang="en-US" sz="1200" dirty="0">
                <a:solidFill>
                  <a:srgbClr val="000000"/>
                </a:solidFill>
                <a:effectLst/>
                <a:latin typeface="+mn-lt"/>
              </a:rPr>
              <a:t>update t3 set c3 = 'b' where c1 = 1;               </a:t>
            </a:r>
            <a:r>
              <a:rPr lang="en-US" sz="1200" dirty="0">
                <a:solidFill>
                  <a:srgbClr val="000000"/>
                </a:solidFill>
                <a:effectLst/>
                <a:latin typeface="+mn-lt"/>
                <a:sym typeface="Wingdings" pitchFamily="2" charset="2"/>
              </a:rPr>
              <a:t> c2 not included</a:t>
            </a:r>
            <a:endParaRPr lang="en-US" sz="1200" dirty="0">
              <a:solidFill>
                <a:srgbClr val="000000"/>
              </a:solidFill>
              <a:effectLst/>
              <a:latin typeface="+mn-lt"/>
            </a:endParaRPr>
          </a:p>
          <a:p>
            <a:r>
              <a:rPr lang="en-US" sz="1200" b="1" dirty="0">
                <a:solidFill>
                  <a:srgbClr val="CA3323"/>
                </a:solidFill>
                <a:effectLst/>
                <a:latin typeface="+mn-lt"/>
              </a:rPr>
              <a:t>Missing condition on key columns in WHERE clause</a:t>
            </a:r>
          </a:p>
          <a:p>
            <a:r>
              <a:rPr lang="en-US" sz="1200" dirty="0">
                <a:solidFill>
                  <a:srgbClr val="000000"/>
                </a:solidFill>
                <a:effectLst/>
                <a:latin typeface="+mn-lt"/>
              </a:rPr>
              <a:t>update t3 set c3 = 'b' where c1 = 1 and c2 = 10 ;</a:t>
            </a:r>
          </a:p>
          <a:p>
            <a:endParaRPr lang="en-US" sz="1200" dirty="0">
              <a:solidFill>
                <a:srgbClr val="000000"/>
              </a:solidFill>
              <a:effectLst/>
              <a:latin typeface="+mn-lt"/>
            </a:endParaRPr>
          </a:p>
          <a:p>
            <a:r>
              <a:rPr lang="en-US" sz="1200" dirty="0">
                <a:solidFill>
                  <a:srgbClr val="000000"/>
                </a:solidFill>
                <a:effectLst/>
                <a:latin typeface="+mn-lt"/>
              </a:rPr>
              <a:t>select * From t3 ;</a:t>
            </a:r>
            <a:br>
              <a:rPr lang="en-US" sz="1200" dirty="0">
                <a:solidFill>
                  <a:srgbClr val="000000"/>
                </a:solidFill>
                <a:effectLst/>
                <a:latin typeface="+mn-lt"/>
              </a:rPr>
            </a:br>
            <a:endParaRPr lang="en-US" sz="1200" dirty="0">
              <a:solidFill>
                <a:srgbClr val="000000"/>
              </a:solidFill>
              <a:effectLst/>
              <a:latin typeface="+mn-lt"/>
            </a:endParaRPr>
          </a:p>
          <a:p>
            <a:r>
              <a:rPr lang="en-US" sz="1200" dirty="0">
                <a:solidFill>
                  <a:srgbClr val="000000"/>
                </a:solidFill>
                <a:effectLst/>
                <a:latin typeface="+mn-lt"/>
              </a:rPr>
              <a:t> </a:t>
            </a:r>
            <a:r>
              <a:rPr lang="en-US" sz="1200" b="1" dirty="0">
                <a:solidFill>
                  <a:srgbClr val="CA3323"/>
                </a:solidFill>
                <a:effectLst/>
                <a:latin typeface="+mn-lt"/>
              </a:rPr>
              <a:t>c1</a:t>
            </a:r>
            <a:r>
              <a:rPr lang="en-US" sz="1200" dirty="0">
                <a:solidFill>
                  <a:srgbClr val="000000"/>
                </a:solidFill>
                <a:effectLst/>
                <a:latin typeface="+mn-lt"/>
              </a:rPr>
              <a:t> | </a:t>
            </a:r>
            <a:r>
              <a:rPr lang="en-US" sz="1200" b="1" dirty="0">
                <a:solidFill>
                  <a:srgbClr val="38B9C7"/>
                </a:solidFill>
                <a:effectLst/>
                <a:latin typeface="+mn-lt"/>
              </a:rPr>
              <a:t>c2</a:t>
            </a:r>
            <a:r>
              <a:rPr lang="en-US" sz="1200" dirty="0">
                <a:solidFill>
                  <a:srgbClr val="000000"/>
                </a:solidFill>
                <a:effectLst/>
                <a:latin typeface="+mn-lt"/>
              </a:rPr>
              <a:t> | </a:t>
            </a:r>
            <a:r>
              <a:rPr lang="en-US" sz="1200" b="1" dirty="0">
                <a:solidFill>
                  <a:srgbClr val="DB27DA"/>
                </a:solidFill>
                <a:effectLst/>
                <a:latin typeface="+mn-lt"/>
              </a:rPr>
              <a:t>c3</a:t>
            </a:r>
            <a:endParaRPr lang="en-US" sz="1200" dirty="0">
              <a:solidFill>
                <a:srgbClr val="000000"/>
              </a:solidFill>
              <a:effectLst/>
              <a:latin typeface="+mn-lt"/>
            </a:endParaRPr>
          </a:p>
          <a:p>
            <a:r>
              <a:rPr lang="en-US" sz="1200" dirty="0">
                <a:solidFill>
                  <a:srgbClr val="000000"/>
                </a:solidFill>
                <a:effectLst/>
                <a:latin typeface="+mn-lt"/>
              </a:rPr>
              <a:t>----+----+----</a:t>
            </a:r>
          </a:p>
          <a:p>
            <a:r>
              <a:rPr lang="en-US" sz="1200" dirty="0">
                <a:solidFill>
                  <a:srgbClr val="000000"/>
                </a:solidFill>
                <a:effectLst/>
                <a:latin typeface="+mn-lt"/>
              </a:rPr>
              <a:t>  </a:t>
            </a:r>
            <a:r>
              <a:rPr lang="en-US" sz="1200" b="1" dirty="0">
                <a:solidFill>
                  <a:srgbClr val="39C026"/>
                </a:solidFill>
                <a:effectLst/>
                <a:latin typeface="+mn-lt"/>
              </a:rPr>
              <a:t>1</a:t>
            </a:r>
            <a:r>
              <a:rPr lang="en-US" sz="1200" dirty="0">
                <a:solidFill>
                  <a:srgbClr val="000000"/>
                </a:solidFill>
                <a:effectLst/>
                <a:latin typeface="+mn-lt"/>
              </a:rPr>
              <a:t> | </a:t>
            </a:r>
            <a:r>
              <a:rPr lang="en-US" sz="1200" b="1" dirty="0">
                <a:solidFill>
                  <a:srgbClr val="39C026"/>
                </a:solidFill>
                <a:effectLst/>
                <a:latin typeface="+mn-lt"/>
              </a:rPr>
              <a:t>10</a:t>
            </a:r>
            <a:r>
              <a:rPr lang="en-US" sz="1200" dirty="0">
                <a:solidFill>
                  <a:srgbClr val="000000"/>
                </a:solidFill>
                <a:effectLst/>
                <a:latin typeface="+mn-lt"/>
              </a:rPr>
              <a:t> |  </a:t>
            </a:r>
            <a:r>
              <a:rPr lang="en-US" sz="1200" b="1" dirty="0">
                <a:solidFill>
                  <a:srgbClr val="AAAB25"/>
                </a:solidFill>
                <a:effectLst/>
                <a:latin typeface="+mn-lt"/>
              </a:rPr>
              <a:t>b</a:t>
            </a:r>
            <a:endParaRPr lang="en-US" sz="1200" dirty="0">
              <a:solidFill>
                <a:srgbClr val="000000"/>
              </a:solidFill>
              <a:effectLst/>
              <a:latin typeface="+mn-lt"/>
            </a:endParaRPr>
          </a:p>
          <a:p>
            <a:br>
              <a:rPr lang="en-US" sz="1000" dirty="0">
                <a:solidFill>
                  <a:srgbClr val="000000"/>
                </a:solidFill>
                <a:effectLst/>
                <a:latin typeface="Menlo" panose="020B0609030804020204" pitchFamily="49" charset="0"/>
              </a:rPr>
            </a:br>
            <a:r>
              <a:rPr lang="en-US" sz="1000" dirty="0">
                <a:solidFill>
                  <a:srgbClr val="000000"/>
                </a:solidFill>
                <a:effectLst/>
                <a:latin typeface="Menlo" panose="020B0609030804020204" pitchFamily="49" charset="0"/>
              </a:rPr>
              <a:t> </a:t>
            </a:r>
            <a:endParaRPr sz="800" dirty="0">
              <a:solidFill>
                <a:schemeClr val="dk1"/>
              </a:solidFill>
              <a:latin typeface="Roboto Mono"/>
              <a:ea typeface="Roboto Mono"/>
              <a:cs typeface="Roboto Mono"/>
              <a:sym typeface="Roboto Mono"/>
            </a:endParaRPr>
          </a:p>
        </p:txBody>
      </p:sp>
      <p:sp>
        <p:nvSpPr>
          <p:cNvPr id="265" name="Google Shape;265;p38"/>
          <p:cNvSpPr txBox="1"/>
          <p:nvPr/>
        </p:nvSpPr>
        <p:spPr>
          <a:xfrm>
            <a:off x="364325" y="1210925"/>
            <a:ext cx="2005164" cy="18466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chemeClr val="dk2"/>
                </a:solidFill>
                <a:latin typeface="Lato"/>
                <a:ea typeface="Lato"/>
                <a:cs typeface="Lato"/>
                <a:sym typeface="Lato"/>
              </a:rPr>
              <a:t>To update a row, mandatory use of </a:t>
            </a:r>
            <a:r>
              <a:rPr lang="en" sz="1800" dirty="0">
                <a:solidFill>
                  <a:schemeClr val="bg1"/>
                </a:solidFill>
                <a:highlight>
                  <a:srgbClr val="000080"/>
                </a:highlight>
                <a:latin typeface="Lato"/>
                <a:ea typeface="Lato"/>
                <a:cs typeface="Lato"/>
                <a:sym typeface="Lato"/>
              </a:rPr>
              <a:t>ALL PK COLUMNS </a:t>
            </a:r>
          </a:p>
          <a:p>
            <a:pPr marL="0" lvl="0" indent="0" algn="l" rtl="0">
              <a:spcBef>
                <a:spcPts val="0"/>
              </a:spcBef>
              <a:spcAft>
                <a:spcPts val="0"/>
              </a:spcAft>
              <a:buNone/>
            </a:pPr>
            <a:r>
              <a:rPr lang="en" sz="1800" dirty="0">
                <a:solidFill>
                  <a:schemeClr val="dk2"/>
                </a:solidFill>
                <a:latin typeface="Lato"/>
                <a:ea typeface="Lato"/>
                <a:cs typeface="Lato"/>
                <a:sym typeface="Lato"/>
              </a:rPr>
              <a:t>in the where clause !</a:t>
            </a:r>
            <a:endParaRPr sz="1800" dirty="0">
              <a:solidFill>
                <a:schemeClr val="dk2"/>
              </a:solidFill>
              <a:latin typeface="Lato"/>
              <a:ea typeface="Lato"/>
              <a:cs typeface="Lato"/>
              <a:sym typeface="Lato"/>
            </a:endParaRPr>
          </a:p>
        </p:txBody>
      </p:sp>
      <p:sp>
        <p:nvSpPr>
          <p:cNvPr id="4" name="Google Shape;268;p38">
            <a:extLst>
              <a:ext uri="{FF2B5EF4-FFF2-40B4-BE49-F238E27FC236}">
                <a16:creationId xmlns:a16="http://schemas.microsoft.com/office/drawing/2014/main" id="{455F7DAD-53B2-86A6-0576-10558A684DD5}"/>
              </a:ext>
            </a:extLst>
          </p:cNvPr>
          <p:cNvSpPr txBox="1"/>
          <p:nvPr/>
        </p:nvSpPr>
        <p:spPr>
          <a:xfrm>
            <a:off x="4144276" y="2478303"/>
            <a:ext cx="1221208" cy="323135"/>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900" dirty="0">
                <a:solidFill>
                  <a:schemeClr val="lt1"/>
                </a:solidFill>
                <a:latin typeface="Courier New" panose="02070309020205020404" pitchFamily="49" charset="0"/>
                <a:ea typeface="Avenir"/>
                <a:cs typeface="Avenir"/>
                <a:sym typeface="Avenir"/>
              </a:rPr>
              <a:t>Updated row</a:t>
            </a:r>
            <a:endParaRPr sz="900" dirty="0">
              <a:solidFill>
                <a:schemeClr val="lt1"/>
              </a:solidFill>
              <a:latin typeface="Courier New" panose="02070309020205020404" pitchFamily="49" charset="0"/>
              <a:ea typeface="Avenir"/>
              <a:cs typeface="Avenir"/>
              <a:sym typeface="Avenir"/>
            </a:endParaRPr>
          </a:p>
        </p:txBody>
      </p:sp>
      <p:cxnSp>
        <p:nvCxnSpPr>
          <p:cNvPr id="7" name="Google Shape;269;p38">
            <a:extLst>
              <a:ext uri="{FF2B5EF4-FFF2-40B4-BE49-F238E27FC236}">
                <a16:creationId xmlns:a16="http://schemas.microsoft.com/office/drawing/2014/main" id="{460EDDA5-30B0-8D99-5E4E-0B0B527C6B48}"/>
              </a:ext>
            </a:extLst>
          </p:cNvPr>
          <p:cNvCxnSpPr>
            <a:cxnSpLocks/>
          </p:cNvCxnSpPr>
          <p:nvPr/>
        </p:nvCxnSpPr>
        <p:spPr>
          <a:xfrm flipH="1">
            <a:off x="3761248" y="2571750"/>
            <a:ext cx="383028" cy="136242"/>
          </a:xfrm>
          <a:prstGeom prst="straightConnector1">
            <a:avLst/>
          </a:prstGeom>
          <a:noFill/>
          <a:ln w="9525" cap="flat" cmpd="sng">
            <a:solidFill>
              <a:schemeClr val="dk2"/>
            </a:solidFill>
            <a:prstDash val="solid"/>
            <a:round/>
            <a:headEnd type="none" w="med" len="med"/>
            <a:tailEnd type="triangle" w="med" len="med"/>
          </a:ln>
        </p:spPr>
      </p:cxnSp>
      <p:sp>
        <p:nvSpPr>
          <p:cNvPr id="5" name="Google Shape;265;p38">
            <a:extLst>
              <a:ext uri="{FF2B5EF4-FFF2-40B4-BE49-F238E27FC236}">
                <a16:creationId xmlns:a16="http://schemas.microsoft.com/office/drawing/2014/main" id="{CC260BEB-F030-5F89-3617-56F82DE2DA08}"/>
              </a:ext>
            </a:extLst>
          </p:cNvPr>
          <p:cNvSpPr txBox="1"/>
          <p:nvPr/>
        </p:nvSpPr>
        <p:spPr>
          <a:xfrm>
            <a:off x="364325" y="3009260"/>
            <a:ext cx="2005164" cy="15696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chemeClr val="dk2"/>
                </a:solidFill>
                <a:latin typeface="Lato"/>
                <a:ea typeface="Lato"/>
                <a:cs typeface="Lato"/>
                <a:sym typeface="Lato"/>
              </a:rPr>
              <a:t>Be careful. If you specify non-existing PK values – it does an insert</a:t>
            </a:r>
          </a:p>
          <a:p>
            <a:pPr marL="0" lvl="0" indent="0" algn="l" rtl="0">
              <a:spcBef>
                <a:spcPts val="0"/>
              </a:spcBef>
              <a:spcAft>
                <a:spcPts val="0"/>
              </a:spcAft>
              <a:buNone/>
            </a:pPr>
            <a:r>
              <a:rPr lang="en" sz="1800" dirty="0">
                <a:solidFill>
                  <a:schemeClr val="dk2"/>
                </a:solidFill>
                <a:latin typeface="Lato"/>
                <a:ea typeface="Lato"/>
                <a:cs typeface="Lato"/>
                <a:sym typeface="Lato"/>
              </a:rPr>
              <a:t>( default </a:t>
            </a:r>
            <a:r>
              <a:rPr lang="en" sz="1800" dirty="0" err="1">
                <a:solidFill>
                  <a:schemeClr val="dk2"/>
                </a:solidFill>
                <a:latin typeface="Lato"/>
                <a:ea typeface="Lato"/>
                <a:cs typeface="Lato"/>
                <a:sym typeface="Lato"/>
              </a:rPr>
              <a:t>Upsert</a:t>
            </a:r>
            <a:r>
              <a:rPr lang="en" sz="1800" dirty="0">
                <a:solidFill>
                  <a:schemeClr val="dk2"/>
                </a:solidFill>
                <a:latin typeface="Lato"/>
                <a:ea typeface="Lato"/>
                <a:cs typeface="Lato"/>
                <a:sym typeface="Lato"/>
              </a:rPr>
              <a:t> )</a:t>
            </a:r>
          </a:p>
        </p:txBody>
      </p:sp>
      <p:sp>
        <p:nvSpPr>
          <p:cNvPr id="6" name="Google Shape;264;p38">
            <a:extLst>
              <a:ext uri="{FF2B5EF4-FFF2-40B4-BE49-F238E27FC236}">
                <a16:creationId xmlns:a16="http://schemas.microsoft.com/office/drawing/2014/main" id="{84989175-9507-BACA-1842-E8B25829F0AD}"/>
              </a:ext>
            </a:extLst>
          </p:cNvPr>
          <p:cNvSpPr/>
          <p:nvPr/>
        </p:nvSpPr>
        <p:spPr>
          <a:xfrm>
            <a:off x="2615981" y="3289871"/>
            <a:ext cx="6345140" cy="1417558"/>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1200" dirty="0">
                <a:solidFill>
                  <a:srgbClr val="000000"/>
                </a:solidFill>
                <a:effectLst/>
                <a:latin typeface="+mn-lt"/>
              </a:rPr>
              <a:t>update t3 set c3 = 'b' where c1 = 2 and c2 = 10 ;</a:t>
            </a:r>
          </a:p>
          <a:p>
            <a:r>
              <a:rPr lang="en-US" sz="1200" dirty="0" err="1">
                <a:solidFill>
                  <a:srgbClr val="000000"/>
                </a:solidFill>
                <a:effectLst/>
                <a:latin typeface="+mn-lt"/>
              </a:rPr>
              <a:t>ycqlsh:test</a:t>
            </a:r>
            <a:r>
              <a:rPr lang="en-US" sz="1200" dirty="0">
                <a:solidFill>
                  <a:srgbClr val="000000"/>
                </a:solidFill>
                <a:effectLst/>
                <a:latin typeface="+mn-lt"/>
              </a:rPr>
              <a:t>&gt; select * From t3 ;</a:t>
            </a:r>
            <a:br>
              <a:rPr lang="en-US" sz="1200" dirty="0">
                <a:solidFill>
                  <a:srgbClr val="000000"/>
                </a:solidFill>
                <a:effectLst/>
                <a:latin typeface="+mn-lt"/>
              </a:rPr>
            </a:br>
            <a:endParaRPr lang="en-US" sz="1200" dirty="0">
              <a:solidFill>
                <a:srgbClr val="000000"/>
              </a:solidFill>
              <a:effectLst/>
              <a:latin typeface="+mn-lt"/>
            </a:endParaRPr>
          </a:p>
          <a:p>
            <a:r>
              <a:rPr lang="en-US" sz="1200" dirty="0">
                <a:solidFill>
                  <a:srgbClr val="000000"/>
                </a:solidFill>
                <a:effectLst/>
                <a:latin typeface="+mn-lt"/>
              </a:rPr>
              <a:t> </a:t>
            </a:r>
            <a:r>
              <a:rPr lang="en-US" sz="1200" b="1" dirty="0">
                <a:solidFill>
                  <a:srgbClr val="CA3323"/>
                </a:solidFill>
                <a:effectLst/>
                <a:latin typeface="+mn-lt"/>
              </a:rPr>
              <a:t>c1</a:t>
            </a:r>
            <a:r>
              <a:rPr lang="en-US" sz="1200" dirty="0">
                <a:solidFill>
                  <a:srgbClr val="000000"/>
                </a:solidFill>
                <a:effectLst/>
                <a:latin typeface="+mn-lt"/>
              </a:rPr>
              <a:t> | </a:t>
            </a:r>
            <a:r>
              <a:rPr lang="en-US" sz="1200" b="1" dirty="0">
                <a:solidFill>
                  <a:srgbClr val="38B9C7"/>
                </a:solidFill>
                <a:effectLst/>
                <a:latin typeface="+mn-lt"/>
              </a:rPr>
              <a:t>c2</a:t>
            </a:r>
            <a:r>
              <a:rPr lang="en-US" sz="1200" dirty="0">
                <a:solidFill>
                  <a:srgbClr val="000000"/>
                </a:solidFill>
                <a:effectLst/>
                <a:latin typeface="+mn-lt"/>
              </a:rPr>
              <a:t> | </a:t>
            </a:r>
            <a:r>
              <a:rPr lang="en-US" sz="1200" b="1" dirty="0">
                <a:solidFill>
                  <a:srgbClr val="DB27DA"/>
                </a:solidFill>
                <a:effectLst/>
                <a:latin typeface="+mn-lt"/>
              </a:rPr>
              <a:t>c3</a:t>
            </a:r>
            <a:endParaRPr lang="en-US" sz="1200" dirty="0">
              <a:solidFill>
                <a:srgbClr val="000000"/>
              </a:solidFill>
              <a:effectLst/>
              <a:latin typeface="+mn-lt"/>
            </a:endParaRPr>
          </a:p>
          <a:p>
            <a:r>
              <a:rPr lang="en-US" sz="1200" dirty="0">
                <a:solidFill>
                  <a:srgbClr val="000000"/>
                </a:solidFill>
                <a:effectLst/>
                <a:latin typeface="+mn-lt"/>
              </a:rPr>
              <a:t>----+----+----</a:t>
            </a:r>
          </a:p>
          <a:p>
            <a:r>
              <a:rPr lang="en-US" sz="1200" dirty="0">
                <a:solidFill>
                  <a:srgbClr val="000000"/>
                </a:solidFill>
                <a:effectLst/>
                <a:latin typeface="+mn-lt"/>
              </a:rPr>
              <a:t>  </a:t>
            </a:r>
            <a:r>
              <a:rPr lang="en-US" sz="1200" b="1" dirty="0">
                <a:solidFill>
                  <a:srgbClr val="39C026"/>
                </a:solidFill>
                <a:effectLst/>
                <a:latin typeface="+mn-lt"/>
              </a:rPr>
              <a:t>1</a:t>
            </a:r>
            <a:r>
              <a:rPr lang="en-US" sz="1200" dirty="0">
                <a:solidFill>
                  <a:srgbClr val="000000"/>
                </a:solidFill>
                <a:effectLst/>
                <a:latin typeface="+mn-lt"/>
              </a:rPr>
              <a:t> | </a:t>
            </a:r>
            <a:r>
              <a:rPr lang="en-US" sz="1200" b="1" dirty="0">
                <a:solidFill>
                  <a:srgbClr val="39C026"/>
                </a:solidFill>
                <a:effectLst/>
                <a:latin typeface="+mn-lt"/>
              </a:rPr>
              <a:t>10</a:t>
            </a:r>
            <a:r>
              <a:rPr lang="en-US" sz="1200" dirty="0">
                <a:solidFill>
                  <a:srgbClr val="000000"/>
                </a:solidFill>
                <a:effectLst/>
                <a:latin typeface="+mn-lt"/>
              </a:rPr>
              <a:t> |  </a:t>
            </a:r>
            <a:r>
              <a:rPr lang="en-US" sz="1200" b="1" dirty="0">
                <a:solidFill>
                  <a:srgbClr val="AAAB25"/>
                </a:solidFill>
                <a:effectLst/>
                <a:latin typeface="+mn-lt"/>
              </a:rPr>
              <a:t>b</a:t>
            </a:r>
            <a:endParaRPr lang="en-US" sz="1200" dirty="0">
              <a:solidFill>
                <a:srgbClr val="000000"/>
              </a:solidFill>
              <a:effectLst/>
              <a:latin typeface="+mn-lt"/>
            </a:endParaRPr>
          </a:p>
          <a:p>
            <a:r>
              <a:rPr lang="en-US" sz="1200" dirty="0">
                <a:solidFill>
                  <a:srgbClr val="000000"/>
                </a:solidFill>
                <a:effectLst/>
                <a:latin typeface="+mn-lt"/>
              </a:rPr>
              <a:t>  </a:t>
            </a:r>
            <a:r>
              <a:rPr lang="en-US" sz="1200" b="1" dirty="0">
                <a:solidFill>
                  <a:srgbClr val="39C026"/>
                </a:solidFill>
                <a:effectLst/>
                <a:latin typeface="+mn-lt"/>
              </a:rPr>
              <a:t>2</a:t>
            </a:r>
            <a:r>
              <a:rPr lang="en-US" sz="1200" dirty="0">
                <a:solidFill>
                  <a:srgbClr val="000000"/>
                </a:solidFill>
                <a:effectLst/>
                <a:latin typeface="+mn-lt"/>
              </a:rPr>
              <a:t> | </a:t>
            </a:r>
            <a:r>
              <a:rPr lang="en-US" sz="1200" b="1" dirty="0">
                <a:solidFill>
                  <a:srgbClr val="39C026"/>
                </a:solidFill>
                <a:effectLst/>
                <a:latin typeface="+mn-lt"/>
              </a:rPr>
              <a:t>10</a:t>
            </a:r>
            <a:r>
              <a:rPr lang="en-US" sz="1200" dirty="0">
                <a:solidFill>
                  <a:srgbClr val="000000"/>
                </a:solidFill>
                <a:effectLst/>
                <a:latin typeface="+mn-lt"/>
              </a:rPr>
              <a:t> |  </a:t>
            </a:r>
            <a:r>
              <a:rPr lang="en-US" sz="1200" b="1" dirty="0">
                <a:solidFill>
                  <a:srgbClr val="AAAB25"/>
                </a:solidFill>
                <a:effectLst/>
                <a:latin typeface="+mn-lt"/>
              </a:rPr>
              <a:t>b</a:t>
            </a:r>
            <a:br>
              <a:rPr lang="en-US" sz="1000" dirty="0">
                <a:solidFill>
                  <a:srgbClr val="000000"/>
                </a:solidFill>
                <a:effectLst/>
                <a:latin typeface="Menlo" panose="020B0609030804020204" pitchFamily="49" charset="0"/>
              </a:rPr>
            </a:br>
            <a:r>
              <a:rPr lang="en-US" sz="1000" dirty="0">
                <a:solidFill>
                  <a:srgbClr val="000000"/>
                </a:solidFill>
                <a:effectLst/>
                <a:latin typeface="Menlo" panose="020B0609030804020204" pitchFamily="49" charset="0"/>
              </a:rPr>
              <a:t> </a:t>
            </a:r>
            <a:endParaRPr sz="800" dirty="0">
              <a:solidFill>
                <a:schemeClr val="dk1"/>
              </a:solidFill>
              <a:latin typeface="Roboto Mono"/>
              <a:ea typeface="Roboto Mono"/>
              <a:cs typeface="Roboto Mono"/>
              <a:sym typeface="Roboto Mono"/>
            </a:endParaRPr>
          </a:p>
        </p:txBody>
      </p:sp>
      <p:sp>
        <p:nvSpPr>
          <p:cNvPr id="2" name="Google Shape;268;p38">
            <a:extLst>
              <a:ext uri="{FF2B5EF4-FFF2-40B4-BE49-F238E27FC236}">
                <a16:creationId xmlns:a16="http://schemas.microsoft.com/office/drawing/2014/main" id="{EE478FA7-EC85-75DB-2B96-A196F6A64BD5}"/>
              </a:ext>
            </a:extLst>
          </p:cNvPr>
          <p:cNvSpPr txBox="1"/>
          <p:nvPr/>
        </p:nvSpPr>
        <p:spPr>
          <a:xfrm>
            <a:off x="3970032" y="4149272"/>
            <a:ext cx="1221208" cy="323135"/>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lt1"/>
                </a:solidFill>
                <a:latin typeface="Courier New" panose="02070309020205020404" pitchFamily="49" charset="0"/>
                <a:ea typeface="Avenir"/>
                <a:cs typeface="Avenir"/>
                <a:sym typeface="Avenir"/>
              </a:rPr>
              <a:t>Inserted </a:t>
            </a:r>
            <a:r>
              <a:rPr lang="en" sz="900" dirty="0">
                <a:solidFill>
                  <a:schemeClr val="lt1"/>
                </a:solidFill>
                <a:latin typeface="Courier New" panose="02070309020205020404" pitchFamily="49" charset="0"/>
                <a:ea typeface="Avenir"/>
                <a:cs typeface="Avenir"/>
                <a:sym typeface="Avenir"/>
              </a:rPr>
              <a:t>r</a:t>
            </a:r>
            <a:r>
              <a:rPr lang="en" sz="900">
                <a:solidFill>
                  <a:schemeClr val="lt1"/>
                </a:solidFill>
                <a:latin typeface="Courier New" panose="02070309020205020404" pitchFamily="49" charset="0"/>
                <a:ea typeface="Avenir"/>
                <a:cs typeface="Avenir"/>
                <a:sym typeface="Avenir"/>
              </a:rPr>
              <a:t>ow</a:t>
            </a:r>
            <a:endParaRPr sz="900" dirty="0">
              <a:solidFill>
                <a:schemeClr val="lt1"/>
              </a:solidFill>
              <a:latin typeface="Courier New" panose="02070309020205020404" pitchFamily="49" charset="0"/>
              <a:ea typeface="Avenir"/>
              <a:cs typeface="Avenir"/>
              <a:sym typeface="Avenir"/>
            </a:endParaRPr>
          </a:p>
        </p:txBody>
      </p:sp>
      <p:cxnSp>
        <p:nvCxnSpPr>
          <p:cNvPr id="8" name="Google Shape;269;p38">
            <a:extLst>
              <a:ext uri="{FF2B5EF4-FFF2-40B4-BE49-F238E27FC236}">
                <a16:creationId xmlns:a16="http://schemas.microsoft.com/office/drawing/2014/main" id="{7D5AF643-96F3-D8E3-8593-2005F3E46953}"/>
              </a:ext>
            </a:extLst>
          </p:cNvPr>
          <p:cNvCxnSpPr>
            <a:cxnSpLocks/>
          </p:cNvCxnSpPr>
          <p:nvPr/>
        </p:nvCxnSpPr>
        <p:spPr>
          <a:xfrm flipH="1">
            <a:off x="3569734" y="4367744"/>
            <a:ext cx="383028" cy="136242"/>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767524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Additional Indexes Supported </a:t>
            </a:r>
            <a:endParaRPr dirty="0">
              <a:solidFill>
                <a:schemeClr val="accent1"/>
              </a:solidFill>
            </a:endParaRPr>
          </a:p>
        </p:txBody>
      </p:sp>
      <p:sp>
        <p:nvSpPr>
          <p:cNvPr id="5" name="TextBox 4">
            <a:extLst>
              <a:ext uri="{FF2B5EF4-FFF2-40B4-BE49-F238E27FC236}">
                <a16:creationId xmlns:a16="http://schemas.microsoft.com/office/drawing/2014/main" id="{B32F4114-8269-C76C-7763-C15D38571AA3}"/>
              </a:ext>
            </a:extLst>
          </p:cNvPr>
          <p:cNvSpPr txBox="1"/>
          <p:nvPr/>
        </p:nvSpPr>
        <p:spPr>
          <a:xfrm>
            <a:off x="644428" y="610175"/>
            <a:ext cx="7687278" cy="4185761"/>
          </a:xfrm>
          <a:prstGeom prst="rect">
            <a:avLst/>
          </a:prstGeom>
          <a:noFill/>
        </p:spPr>
        <p:txBody>
          <a:bodyPr wrap="square" rtlCol="0">
            <a:spAutoFit/>
          </a:bodyPr>
          <a:lstStyle/>
          <a:p>
            <a:r>
              <a:rPr lang="en-US" dirty="0"/>
              <a:t>Unlike Cassandra, YCQL supports global secondary index ( index on any columns )</a:t>
            </a:r>
          </a:p>
          <a:p>
            <a:endParaRPr lang="en-US" sz="1000" dirty="0">
              <a:latin typeface="Arial" panose="020B0604020202020204" pitchFamily="34" charset="0"/>
            </a:endParaRPr>
          </a:p>
          <a:p>
            <a:r>
              <a:rPr lang="en-US" sz="1000" dirty="0" err="1">
                <a:latin typeface="Arial" panose="020B0604020202020204" pitchFamily="34" charset="0"/>
              </a:rPr>
              <a:t>y</a:t>
            </a:r>
            <a:r>
              <a:rPr lang="en-US" sz="1000" dirty="0" err="1">
                <a:solidFill>
                  <a:srgbClr val="000000"/>
                </a:solidFill>
                <a:effectLst/>
                <a:latin typeface="Arial" panose="020B0604020202020204" pitchFamily="34" charset="0"/>
              </a:rPr>
              <a:t>cqlsh:test</a:t>
            </a:r>
            <a:r>
              <a:rPr lang="en-US" sz="1000" dirty="0">
                <a:solidFill>
                  <a:srgbClr val="000000"/>
                </a:solidFill>
                <a:effectLst/>
                <a:latin typeface="Arial" panose="020B0604020202020204" pitchFamily="34" charset="0"/>
              </a:rPr>
              <a:t>&gt; CREATE TABLE test.t2 (c1 int PRIMARY KEY, c2 </a:t>
            </a:r>
            <a:r>
              <a:rPr lang="en-US" sz="1000" dirty="0">
                <a:latin typeface="Arial" panose="020B0604020202020204" pitchFamily="34" charset="0"/>
              </a:rPr>
              <a:t>text </a:t>
            </a:r>
            <a:r>
              <a:rPr lang="en-US" sz="1000" dirty="0">
                <a:solidFill>
                  <a:srgbClr val="000000"/>
                </a:solidFill>
                <a:effectLst/>
                <a:latin typeface="Arial" panose="020B0604020202020204" pitchFamily="34" charset="0"/>
              </a:rPr>
              <a:t>) WITH transactions = {'enabled': 'true’};</a:t>
            </a:r>
          </a:p>
          <a:p>
            <a:endParaRPr lang="en-US" sz="1000" dirty="0">
              <a:latin typeface="Arial" panose="020B0604020202020204" pitchFamily="34" charset="0"/>
            </a:endParaRPr>
          </a:p>
          <a:p>
            <a:r>
              <a:rPr lang="en-US" sz="1000" dirty="0" err="1">
                <a:solidFill>
                  <a:srgbClr val="000000"/>
                </a:solidFill>
                <a:effectLst/>
                <a:latin typeface="Arial" panose="020B0604020202020204" pitchFamily="34" charset="0"/>
              </a:rPr>
              <a:t>Ycqlsh:test</a:t>
            </a:r>
            <a:r>
              <a:rPr lang="en-US" sz="1000" dirty="0">
                <a:solidFill>
                  <a:srgbClr val="000000"/>
                </a:solidFill>
                <a:effectLst/>
                <a:latin typeface="Arial" panose="020B0604020202020204" pitchFamily="34" charset="0"/>
              </a:rPr>
              <a:t>&gt; CREATE INDEX idx_t2_c2 ON test.t2 </a:t>
            </a:r>
            <a:r>
              <a:rPr lang="en-US" sz="1000">
                <a:solidFill>
                  <a:srgbClr val="000000"/>
                </a:solidFill>
                <a:effectLst/>
                <a:latin typeface="Arial" panose="020B0604020202020204" pitchFamily="34" charset="0"/>
              </a:rPr>
              <a:t>(c2);</a:t>
            </a:r>
            <a:endParaRPr lang="en-US" sz="1000" dirty="0">
              <a:solidFill>
                <a:srgbClr val="000000"/>
              </a:solidFill>
              <a:effectLst/>
              <a:latin typeface="Arial" panose="020B0604020202020204" pitchFamily="34" charset="0"/>
            </a:endParaRPr>
          </a:p>
          <a:p>
            <a:br>
              <a:rPr lang="en-US" dirty="0">
                <a:solidFill>
                  <a:srgbClr val="000000"/>
                </a:solidFill>
                <a:effectLst/>
                <a:latin typeface="Menlo" panose="020B0609030804020204" pitchFamily="49" charset="0"/>
              </a:rPr>
            </a:br>
            <a:r>
              <a:rPr lang="en-US" dirty="0">
                <a:solidFill>
                  <a:srgbClr val="000000"/>
                </a:solidFill>
                <a:effectLst/>
                <a:latin typeface="Menlo" panose="020B0609030804020204" pitchFamily="49" charset="0"/>
              </a:rPr>
              <a:t> </a:t>
            </a:r>
          </a:p>
          <a:p>
            <a:r>
              <a:rPr lang="en-US" sz="1000" u="sng" dirty="0">
                <a:solidFill>
                  <a:srgbClr val="000000"/>
                </a:solidFill>
                <a:effectLst/>
                <a:latin typeface="Verdana" panose="020B0604030504040204" pitchFamily="34" charset="0"/>
              </a:rPr>
              <a:t>Note</a:t>
            </a:r>
          </a:p>
          <a:p>
            <a:pPr marL="342900" indent="-342900">
              <a:buFont typeface="+mj-lt"/>
              <a:buAutoNum type="alphaLcParenR"/>
            </a:pPr>
            <a:r>
              <a:rPr lang="en-US" sz="1000" dirty="0">
                <a:latin typeface="Verdana" panose="020B0604030504040204" pitchFamily="34" charset="0"/>
              </a:rPr>
              <a:t>Similar to table PK, this index has c2 as partition column</a:t>
            </a:r>
          </a:p>
          <a:p>
            <a:pPr marL="342900" indent="-342900">
              <a:buFont typeface="+mj-lt"/>
              <a:buAutoNum type="alphaLcParenR"/>
            </a:pPr>
            <a:r>
              <a:rPr lang="en-US" sz="1000" dirty="0">
                <a:latin typeface="Verdana" panose="020B0604030504040204" pitchFamily="34" charset="0"/>
              </a:rPr>
              <a:t>Query on column c2 is useful only with equality predicate, not for c2 &gt; value etc.</a:t>
            </a:r>
          </a:p>
          <a:p>
            <a:pPr marL="342900" indent="-342900">
              <a:buFont typeface="+mj-lt"/>
              <a:buAutoNum type="alphaLcParenR"/>
            </a:pPr>
            <a:r>
              <a:rPr lang="en-US" sz="1000" dirty="0" err="1">
                <a:latin typeface="Verdana" panose="020B0604030504040204" pitchFamily="34" charset="0"/>
              </a:rPr>
              <a:t>Yugabyte</a:t>
            </a:r>
            <a:r>
              <a:rPr lang="en-US" sz="1000" dirty="0">
                <a:latin typeface="Verdana" panose="020B0604030504040204" pitchFamily="34" charset="0"/>
              </a:rPr>
              <a:t> automatically adds the primary key columns at the end of this index </a:t>
            </a:r>
          </a:p>
          <a:p>
            <a:endParaRPr lang="en-US" dirty="0"/>
          </a:p>
          <a:p>
            <a:r>
              <a:rPr lang="en-US" sz="1000" dirty="0" err="1">
                <a:solidFill>
                  <a:srgbClr val="000000"/>
                </a:solidFill>
                <a:effectLst/>
                <a:latin typeface="Verdana" panose="020B0604030504040204" pitchFamily="34" charset="0"/>
              </a:rPr>
              <a:t>Ycqlsh:t</a:t>
            </a:r>
            <a:r>
              <a:rPr lang="en-US" sz="1000" dirty="0">
                <a:solidFill>
                  <a:srgbClr val="000000"/>
                </a:solidFill>
                <a:effectLst/>
                <a:latin typeface="Verdana" panose="020B0604030504040204" pitchFamily="34" charset="0"/>
              </a:rPr>
              <a:t> </a:t>
            </a:r>
            <a:r>
              <a:rPr lang="en-US" sz="1000" dirty="0" err="1">
                <a:solidFill>
                  <a:srgbClr val="000000"/>
                </a:solidFill>
                <a:effectLst/>
                <a:latin typeface="Verdana" panose="020B0604030504040204" pitchFamily="34" charset="0"/>
              </a:rPr>
              <a:t>est</a:t>
            </a:r>
            <a:r>
              <a:rPr lang="en-US" sz="1000" dirty="0">
                <a:solidFill>
                  <a:srgbClr val="000000"/>
                </a:solidFill>
                <a:effectLst/>
                <a:latin typeface="Verdana" panose="020B0604030504040204" pitchFamily="34" charset="0"/>
              </a:rPr>
              <a:t>&gt; desc idx_t2_c2 ;</a:t>
            </a:r>
          </a:p>
          <a:p>
            <a:endParaRPr lang="en-US" sz="1000" dirty="0">
              <a:solidFill>
                <a:srgbClr val="000000"/>
              </a:solidFill>
              <a:effectLst/>
              <a:latin typeface="Verdana" panose="020B0604030504040204" pitchFamily="34" charset="0"/>
            </a:endParaRPr>
          </a:p>
          <a:p>
            <a:r>
              <a:rPr lang="en-US" sz="1000" dirty="0">
                <a:solidFill>
                  <a:srgbClr val="000000"/>
                </a:solidFill>
                <a:effectLst/>
                <a:latin typeface="Verdana" panose="020B0604030504040204" pitchFamily="34" charset="0"/>
              </a:rPr>
              <a:t>CREATE INDEX idx_t2_c2 ON test.t2 (c2, c1) WITH transactions = {'enabled': 'true’};</a:t>
            </a:r>
          </a:p>
          <a:p>
            <a:endParaRPr lang="en-US" dirty="0"/>
          </a:p>
          <a:p>
            <a:r>
              <a:rPr lang="en-US" sz="1200" dirty="0">
                <a:latin typeface="Arial" panose="020B0604020202020204" pitchFamily="34" charset="0"/>
              </a:rPr>
              <a:t>Now you can sort by c1, </a:t>
            </a:r>
            <a:r>
              <a:rPr lang="en-US" sz="1200" dirty="0">
                <a:highlight>
                  <a:srgbClr val="FFFF00"/>
                </a:highlight>
                <a:latin typeface="Arial" panose="020B0604020202020204" pitchFamily="34" charset="0"/>
              </a:rPr>
              <a:t>within a c2 value</a:t>
            </a:r>
          </a:p>
          <a:p>
            <a:r>
              <a:rPr lang="en-US" sz="1200" dirty="0">
                <a:solidFill>
                  <a:srgbClr val="000000"/>
                </a:solidFill>
                <a:effectLst/>
                <a:latin typeface="Arial" panose="020B0604020202020204" pitchFamily="34" charset="0"/>
              </a:rPr>
              <a:t>select * from t2 where c2 = 'a' order by c1 desc ;</a:t>
            </a:r>
            <a:br>
              <a:rPr lang="en-US" sz="1200" dirty="0">
                <a:solidFill>
                  <a:srgbClr val="000000"/>
                </a:solidFill>
                <a:effectLst/>
                <a:latin typeface="Arial" panose="020B0604020202020204" pitchFamily="34" charset="0"/>
              </a:rPr>
            </a:b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r>
              <a:rPr lang="en-US" sz="1200" dirty="0">
                <a:solidFill>
                  <a:srgbClr val="CA3323"/>
                </a:solidFill>
                <a:effectLst/>
                <a:latin typeface="Arial" panose="020B0604020202020204" pitchFamily="34" charset="0"/>
              </a:rPr>
              <a:t>c1</a:t>
            </a:r>
            <a:r>
              <a:rPr lang="en-US" sz="1200" dirty="0">
                <a:solidFill>
                  <a:srgbClr val="000000"/>
                </a:solidFill>
                <a:effectLst/>
                <a:latin typeface="Arial" panose="020B0604020202020204" pitchFamily="34" charset="0"/>
              </a:rPr>
              <a:t> | </a:t>
            </a:r>
            <a:r>
              <a:rPr lang="en-US" sz="1200" dirty="0">
                <a:solidFill>
                  <a:srgbClr val="DB27DA"/>
                </a:solidFill>
                <a:effectLst/>
                <a:latin typeface="Arial" panose="020B0604020202020204" pitchFamily="34" charset="0"/>
              </a:rPr>
              <a:t>c2</a:t>
            </a: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a:t>
            </a:r>
          </a:p>
          <a:p>
            <a:r>
              <a:rPr lang="en-US" sz="1200" dirty="0">
                <a:solidFill>
                  <a:srgbClr val="000000"/>
                </a:solidFill>
                <a:effectLst/>
                <a:latin typeface="Arial" panose="020B0604020202020204" pitchFamily="34" charset="0"/>
              </a:rPr>
              <a:t>  </a:t>
            </a:r>
            <a:r>
              <a:rPr lang="en-US" sz="1200" dirty="0">
                <a:solidFill>
                  <a:srgbClr val="39C026"/>
                </a:solidFill>
                <a:effectLst/>
                <a:latin typeface="Arial" panose="020B0604020202020204" pitchFamily="34" charset="0"/>
              </a:rPr>
              <a:t>1</a:t>
            </a:r>
            <a:r>
              <a:rPr lang="en-US" sz="1200" dirty="0">
                <a:solidFill>
                  <a:srgbClr val="000000"/>
                </a:solidFill>
                <a:effectLst/>
                <a:latin typeface="Arial" panose="020B0604020202020204" pitchFamily="34" charset="0"/>
              </a:rPr>
              <a:t> |  </a:t>
            </a:r>
            <a:r>
              <a:rPr lang="en-US" sz="1200" dirty="0">
                <a:solidFill>
                  <a:srgbClr val="AAAB25"/>
                </a:solidFill>
                <a:effectLst/>
                <a:latin typeface="Arial" panose="020B0604020202020204" pitchFamily="34" charset="0"/>
              </a:rPr>
              <a:t>a</a:t>
            </a:r>
            <a:endParaRPr lang="en-US" sz="1200" dirty="0">
              <a:solidFill>
                <a:srgbClr val="000000"/>
              </a:solidFill>
              <a:effectLst/>
              <a:latin typeface="Arial" panose="020B0604020202020204" pitchFamily="34" charset="0"/>
            </a:endParaRPr>
          </a:p>
          <a:p>
            <a:endParaRPr lang="en-US" dirty="0"/>
          </a:p>
        </p:txBody>
      </p:sp>
      <p:sp>
        <p:nvSpPr>
          <p:cNvPr id="6" name="Google Shape;436;p54">
            <a:extLst>
              <a:ext uri="{FF2B5EF4-FFF2-40B4-BE49-F238E27FC236}">
                <a16:creationId xmlns:a16="http://schemas.microsoft.com/office/drawing/2014/main" id="{23FB94F4-0A4E-4C9B-3892-C9D11471E95D}"/>
              </a:ext>
            </a:extLst>
          </p:cNvPr>
          <p:cNvSpPr txBox="1"/>
          <p:nvPr/>
        </p:nvSpPr>
        <p:spPr>
          <a:xfrm>
            <a:off x="3370897" y="1642820"/>
            <a:ext cx="798144" cy="292357"/>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700" dirty="0">
                <a:solidFill>
                  <a:schemeClr val="lt1"/>
                </a:solidFill>
                <a:latin typeface="Arial" panose="020B0604020202020204" pitchFamily="34" charset="0"/>
                <a:ea typeface="Avenir"/>
                <a:cs typeface="Avenir"/>
                <a:sym typeface="Avenir"/>
              </a:rPr>
              <a:t>Partition Key</a:t>
            </a:r>
            <a:endParaRPr sz="700" dirty="0">
              <a:solidFill>
                <a:schemeClr val="lt1"/>
              </a:solidFill>
              <a:latin typeface="Arial" panose="020B0604020202020204" pitchFamily="34" charset="0"/>
              <a:ea typeface="Avenir"/>
              <a:cs typeface="Avenir"/>
              <a:sym typeface="Avenir"/>
            </a:endParaRPr>
          </a:p>
        </p:txBody>
      </p:sp>
      <p:cxnSp>
        <p:nvCxnSpPr>
          <p:cNvPr id="8" name="Google Shape;438;p54">
            <a:extLst>
              <a:ext uri="{FF2B5EF4-FFF2-40B4-BE49-F238E27FC236}">
                <a16:creationId xmlns:a16="http://schemas.microsoft.com/office/drawing/2014/main" id="{F259E57B-0FA2-2540-3E13-D31464F42C28}"/>
              </a:ext>
            </a:extLst>
          </p:cNvPr>
          <p:cNvCxnSpPr>
            <a:cxnSpLocks/>
          </p:cNvCxnSpPr>
          <p:nvPr/>
        </p:nvCxnSpPr>
        <p:spPr>
          <a:xfrm flipV="1">
            <a:off x="3713092" y="1468355"/>
            <a:ext cx="0" cy="174465"/>
          </a:xfrm>
          <a:prstGeom prst="straightConnector1">
            <a:avLst/>
          </a:prstGeom>
          <a:noFill/>
          <a:ln w="9525" cap="flat" cmpd="sng">
            <a:solidFill>
              <a:schemeClr val="dk2"/>
            </a:solidFill>
            <a:prstDash val="solid"/>
            <a:round/>
            <a:headEnd type="none" w="med" len="med"/>
            <a:tailEnd type="triangle" w="med" len="med"/>
          </a:ln>
        </p:spPr>
      </p:cxnSp>
      <p:sp>
        <p:nvSpPr>
          <p:cNvPr id="3" name="Google Shape;436;p54">
            <a:extLst>
              <a:ext uri="{FF2B5EF4-FFF2-40B4-BE49-F238E27FC236}">
                <a16:creationId xmlns:a16="http://schemas.microsoft.com/office/drawing/2014/main" id="{1F3E5ADE-5574-2EAC-EAE3-ED5AAD753E48}"/>
              </a:ext>
            </a:extLst>
          </p:cNvPr>
          <p:cNvSpPr txBox="1"/>
          <p:nvPr/>
        </p:nvSpPr>
        <p:spPr>
          <a:xfrm>
            <a:off x="4732650" y="3262745"/>
            <a:ext cx="3044110" cy="292357"/>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700" dirty="0">
                <a:solidFill>
                  <a:schemeClr val="lt1"/>
                </a:solidFill>
                <a:latin typeface="Arial" panose="020B0604020202020204" pitchFamily="34" charset="0"/>
                <a:ea typeface="Avenir"/>
                <a:cs typeface="Avenir"/>
                <a:sym typeface="Avenir"/>
              </a:rPr>
              <a:t>“c1”, PK column automatically added to index to find the table row</a:t>
            </a:r>
            <a:endParaRPr sz="700" dirty="0">
              <a:solidFill>
                <a:schemeClr val="lt1"/>
              </a:solidFill>
              <a:latin typeface="Arial" panose="020B0604020202020204" pitchFamily="34" charset="0"/>
              <a:ea typeface="Avenir"/>
              <a:cs typeface="Avenir"/>
              <a:sym typeface="Avenir"/>
            </a:endParaRPr>
          </a:p>
        </p:txBody>
      </p:sp>
      <p:cxnSp>
        <p:nvCxnSpPr>
          <p:cNvPr id="4" name="Google Shape;438;p54">
            <a:extLst>
              <a:ext uri="{FF2B5EF4-FFF2-40B4-BE49-F238E27FC236}">
                <a16:creationId xmlns:a16="http://schemas.microsoft.com/office/drawing/2014/main" id="{C58767D5-9CB6-C82F-4AEA-68EAD9B593AC}"/>
              </a:ext>
            </a:extLst>
          </p:cNvPr>
          <p:cNvCxnSpPr>
            <a:cxnSpLocks/>
            <a:stCxn id="3" idx="1"/>
          </p:cNvCxnSpPr>
          <p:nvPr/>
        </p:nvCxnSpPr>
        <p:spPr>
          <a:xfrm flipH="1" flipV="1">
            <a:off x="3553471" y="3208324"/>
            <a:ext cx="1179179" cy="2006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4274652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Using Secondary Index – Index Only Scan</a:t>
            </a:r>
            <a:endParaRPr dirty="0">
              <a:solidFill>
                <a:schemeClr val="accent1"/>
              </a:solidFill>
            </a:endParaRPr>
          </a:p>
        </p:txBody>
      </p:sp>
      <p:sp>
        <p:nvSpPr>
          <p:cNvPr id="5" name="TextBox 4">
            <a:extLst>
              <a:ext uri="{FF2B5EF4-FFF2-40B4-BE49-F238E27FC236}">
                <a16:creationId xmlns:a16="http://schemas.microsoft.com/office/drawing/2014/main" id="{B32F4114-8269-C76C-7763-C15D38571AA3}"/>
              </a:ext>
            </a:extLst>
          </p:cNvPr>
          <p:cNvSpPr txBox="1"/>
          <p:nvPr/>
        </p:nvSpPr>
        <p:spPr>
          <a:xfrm>
            <a:off x="516530" y="865539"/>
            <a:ext cx="7796831" cy="3570208"/>
          </a:xfrm>
          <a:prstGeom prst="rect">
            <a:avLst/>
          </a:prstGeom>
          <a:noFill/>
        </p:spPr>
        <p:txBody>
          <a:bodyPr wrap="square" rtlCol="0">
            <a:spAutoFit/>
          </a:bodyPr>
          <a:lstStyle/>
          <a:p>
            <a:endParaRPr lang="en-US" sz="1200" dirty="0">
              <a:solidFill>
                <a:srgbClr val="000000"/>
              </a:solidFill>
              <a:effectLst/>
              <a:latin typeface="Arial" panose="020B0604020202020204" pitchFamily="34" charset="0"/>
            </a:endParaRPr>
          </a:p>
          <a:p>
            <a:r>
              <a:rPr lang="en-US" sz="1200" dirty="0" err="1">
                <a:solidFill>
                  <a:srgbClr val="000000"/>
                </a:solidFill>
                <a:effectLst/>
                <a:latin typeface="Arial" panose="020B0604020202020204" pitchFamily="34" charset="0"/>
              </a:rPr>
              <a:t>ycqlsh:test</a:t>
            </a:r>
            <a:r>
              <a:rPr lang="en-US" sz="1200" dirty="0">
                <a:solidFill>
                  <a:srgbClr val="000000"/>
                </a:solidFill>
                <a:effectLst/>
                <a:latin typeface="Arial" panose="020B0604020202020204" pitchFamily="34" charset="0"/>
              </a:rPr>
              <a:t>&gt; select * from t2 where c2 = 'b' ;</a:t>
            </a:r>
          </a:p>
          <a:p>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r>
              <a:rPr lang="en-US" sz="1200" b="1" dirty="0">
                <a:solidFill>
                  <a:srgbClr val="CA3323"/>
                </a:solidFill>
                <a:effectLst/>
                <a:latin typeface="Arial" panose="020B0604020202020204" pitchFamily="34" charset="0"/>
              </a:rPr>
              <a:t>c1</a:t>
            </a:r>
            <a:r>
              <a:rPr lang="en-US" sz="1200" dirty="0">
                <a:solidFill>
                  <a:srgbClr val="000000"/>
                </a:solidFill>
                <a:effectLst/>
                <a:latin typeface="Arial" panose="020B0604020202020204" pitchFamily="34" charset="0"/>
              </a:rPr>
              <a:t> | </a:t>
            </a:r>
            <a:r>
              <a:rPr lang="en-US" sz="1200" b="1" dirty="0">
                <a:solidFill>
                  <a:srgbClr val="DB27DA"/>
                </a:solidFill>
                <a:effectLst/>
                <a:latin typeface="Arial" panose="020B0604020202020204" pitchFamily="34" charset="0"/>
              </a:rPr>
              <a:t>c2</a:t>
            </a: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a:t>
            </a:r>
          </a:p>
          <a:p>
            <a:r>
              <a:rPr lang="en-US" sz="1200" dirty="0">
                <a:solidFill>
                  <a:srgbClr val="000000"/>
                </a:solidFill>
                <a:effectLst/>
                <a:latin typeface="Arial" panose="020B0604020202020204" pitchFamily="34" charset="0"/>
              </a:rPr>
              <a:t>  </a:t>
            </a:r>
            <a:r>
              <a:rPr lang="en-US" sz="1200" b="1" dirty="0">
                <a:solidFill>
                  <a:srgbClr val="39C026"/>
                </a:solidFill>
                <a:effectLst/>
                <a:latin typeface="Arial" panose="020B0604020202020204" pitchFamily="34" charset="0"/>
              </a:rPr>
              <a:t>2</a:t>
            </a:r>
            <a:r>
              <a:rPr lang="en-US" sz="1200" dirty="0">
                <a:solidFill>
                  <a:srgbClr val="000000"/>
                </a:solidFill>
                <a:effectLst/>
                <a:latin typeface="Arial" panose="020B0604020202020204" pitchFamily="34" charset="0"/>
              </a:rPr>
              <a:t> |  </a:t>
            </a:r>
            <a:r>
              <a:rPr lang="en-US" sz="1200" b="1" dirty="0">
                <a:solidFill>
                  <a:srgbClr val="AAAB25"/>
                </a:solidFill>
                <a:effectLst/>
                <a:latin typeface="Arial" panose="020B0604020202020204" pitchFamily="34" charset="0"/>
              </a:rPr>
              <a:t>b</a:t>
            </a:r>
          </a:p>
          <a:p>
            <a:endParaRPr lang="en-US" sz="1000" dirty="0">
              <a:solidFill>
                <a:srgbClr val="000000"/>
              </a:solidFill>
              <a:effectLst/>
              <a:latin typeface="Arial" panose="020B0604020202020204" pitchFamily="34" charset="0"/>
            </a:endParaRPr>
          </a:p>
          <a:p>
            <a:r>
              <a:rPr lang="en-US" sz="1200" dirty="0" err="1">
                <a:solidFill>
                  <a:srgbClr val="000000"/>
                </a:solidFill>
                <a:effectLst/>
                <a:latin typeface="Arial" panose="020B0604020202020204" pitchFamily="34" charset="0"/>
              </a:rPr>
              <a:t>ycqlsh:test</a:t>
            </a:r>
            <a:r>
              <a:rPr lang="en-US" sz="1200" dirty="0">
                <a:solidFill>
                  <a:srgbClr val="000000"/>
                </a:solidFill>
                <a:effectLst/>
                <a:latin typeface="Arial" panose="020B0604020202020204" pitchFamily="34" charset="0"/>
              </a:rPr>
              <a:t>&gt; explain select * from t2 where c2 = 'b’ ;</a:t>
            </a:r>
          </a:p>
          <a:p>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r>
              <a:rPr lang="en-US" sz="1200" b="1" dirty="0">
                <a:solidFill>
                  <a:srgbClr val="DB27DA"/>
                </a:solidFill>
                <a:effectLst/>
                <a:latin typeface="Arial" panose="020B0604020202020204" pitchFamily="34" charset="0"/>
              </a:rPr>
              <a:t>QUERY PLAN</a:t>
            </a:r>
            <a:endParaRPr lang="en-US" sz="1200" dirty="0">
              <a:solidFill>
                <a:srgbClr val="DB27DA"/>
              </a:solidFill>
              <a:effectLst/>
              <a:latin typeface="Arial" panose="020B0604020202020204" pitchFamily="34" charset="0"/>
            </a:endParaRPr>
          </a:p>
          <a:p>
            <a:r>
              <a:rPr lang="en-US" sz="1200" dirty="0">
                <a:solidFill>
                  <a:srgbClr val="000000"/>
                </a:solidFill>
                <a:effectLst/>
                <a:latin typeface="Arial" panose="020B0604020202020204" pitchFamily="34" charset="0"/>
              </a:rPr>
              <a:t>-------------------------------------------------</a:t>
            </a:r>
          </a:p>
          <a:p>
            <a:r>
              <a:rPr lang="en-US" sz="1200" dirty="0">
                <a:solidFill>
                  <a:srgbClr val="000000"/>
                </a:solidFill>
                <a:effectLst/>
                <a:latin typeface="Arial" panose="020B0604020202020204" pitchFamily="34" charset="0"/>
              </a:rPr>
              <a:t> </a:t>
            </a:r>
            <a:r>
              <a:rPr lang="en-US" sz="1200" b="1" dirty="0">
                <a:solidFill>
                  <a:srgbClr val="AAAB25"/>
                </a:solidFill>
                <a:effectLst/>
                <a:latin typeface="Arial" panose="020B0604020202020204" pitchFamily="34" charset="0"/>
              </a:rPr>
              <a:t>Index Only Scan using test.idx_t2_c2 on test.t2</a:t>
            </a:r>
            <a:endParaRPr lang="en-US" sz="1200" dirty="0">
              <a:solidFill>
                <a:srgbClr val="AAAB25"/>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r>
              <a:rPr lang="en-US" sz="1200" b="1" dirty="0">
                <a:solidFill>
                  <a:srgbClr val="AAAB25"/>
                </a:solidFill>
                <a:effectLst/>
                <a:latin typeface="Arial" panose="020B0604020202020204" pitchFamily="34" charset="0"/>
              </a:rPr>
              <a:t>  Key Conditions: (c2 = 'b')       </a:t>
            </a:r>
            <a:endParaRPr lang="en-US" sz="1200" dirty="0">
              <a:latin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rPr>
              <a:t>Index-only scan – no need to read the tables..</a:t>
            </a:r>
          </a:p>
          <a:p>
            <a:pPr marL="285750" indent="-285750">
              <a:buFont typeface="Arial" panose="020B0604020202020204" pitchFamily="34" charset="0"/>
              <a:buChar char="•"/>
            </a:pPr>
            <a:endParaRPr lang="en-US" sz="1200" dirty="0">
              <a:latin typeface="Arial" panose="020B0604020202020204" pitchFamily="34" charset="0"/>
            </a:endParaRPr>
          </a:p>
          <a:p>
            <a:r>
              <a:rPr lang="en-US" sz="1200" dirty="0">
                <a:solidFill>
                  <a:srgbClr val="000000"/>
                </a:solidFill>
                <a:effectLst/>
                <a:latin typeface="Arial" panose="020B0604020202020204" pitchFamily="34" charset="0"/>
              </a:rPr>
              <a:t>select * from t2 where c2 = 'b' order by c1 ;           </a:t>
            </a:r>
            <a:r>
              <a:rPr lang="en-US" sz="1200" dirty="0">
                <a:solidFill>
                  <a:srgbClr val="000000"/>
                </a:solidFill>
                <a:effectLst/>
                <a:latin typeface="Arial" panose="020B0604020202020204" pitchFamily="34" charset="0"/>
                <a:sym typeface="Wingdings" pitchFamily="2" charset="2"/>
              </a:rPr>
              <a:t> Only this sort is allowed</a:t>
            </a: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r>
              <a:rPr lang="en-US" sz="1200" b="1" dirty="0">
                <a:solidFill>
                  <a:srgbClr val="CA3323"/>
                </a:solidFill>
                <a:effectLst/>
                <a:latin typeface="Arial" panose="020B0604020202020204" pitchFamily="34" charset="0"/>
              </a:rPr>
              <a:t>c1</a:t>
            </a:r>
            <a:r>
              <a:rPr lang="en-US" sz="1200" dirty="0">
                <a:solidFill>
                  <a:srgbClr val="000000"/>
                </a:solidFill>
                <a:effectLst/>
                <a:latin typeface="Arial" panose="020B0604020202020204" pitchFamily="34" charset="0"/>
              </a:rPr>
              <a:t> | </a:t>
            </a:r>
            <a:r>
              <a:rPr lang="en-US" sz="1200" b="1" dirty="0">
                <a:solidFill>
                  <a:srgbClr val="DB27DA"/>
                </a:solidFill>
                <a:effectLst/>
                <a:latin typeface="Arial" panose="020B0604020202020204" pitchFamily="34" charset="0"/>
              </a:rPr>
              <a:t>c2</a:t>
            </a: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a:t>
            </a:r>
          </a:p>
          <a:p>
            <a:r>
              <a:rPr lang="en-US" sz="1200" dirty="0">
                <a:solidFill>
                  <a:srgbClr val="000000"/>
                </a:solidFill>
                <a:effectLst/>
                <a:latin typeface="Arial" panose="020B0604020202020204" pitchFamily="34" charset="0"/>
              </a:rPr>
              <a:t>  </a:t>
            </a:r>
            <a:r>
              <a:rPr lang="en-US" sz="1200" b="1" dirty="0">
                <a:solidFill>
                  <a:srgbClr val="39C026"/>
                </a:solidFill>
                <a:effectLst/>
                <a:latin typeface="Arial" panose="020B0604020202020204" pitchFamily="34" charset="0"/>
              </a:rPr>
              <a:t>2</a:t>
            </a:r>
            <a:r>
              <a:rPr lang="en-US" sz="1200" dirty="0">
                <a:solidFill>
                  <a:srgbClr val="000000"/>
                </a:solidFill>
                <a:effectLst/>
                <a:latin typeface="Arial" panose="020B0604020202020204" pitchFamily="34" charset="0"/>
              </a:rPr>
              <a:t> |  </a:t>
            </a:r>
            <a:r>
              <a:rPr lang="en-US" sz="1200" b="1" dirty="0">
                <a:solidFill>
                  <a:srgbClr val="AAAB25"/>
                </a:solidFill>
                <a:effectLst/>
                <a:latin typeface="Arial" panose="020B0604020202020204" pitchFamily="34" charset="0"/>
              </a:rPr>
              <a:t>b</a:t>
            </a:r>
            <a:endParaRPr lang="en-US" sz="120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391630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Types of </a:t>
            </a:r>
            <a:r>
              <a:rPr lang="en" dirty="0" err="1">
                <a:solidFill>
                  <a:schemeClr val="accent1"/>
                </a:solidFill>
              </a:rPr>
              <a:t>Seconday</a:t>
            </a:r>
            <a:r>
              <a:rPr lang="en" dirty="0">
                <a:solidFill>
                  <a:schemeClr val="accent1"/>
                </a:solidFill>
              </a:rPr>
              <a:t> Index</a:t>
            </a:r>
            <a:endParaRPr dirty="0">
              <a:solidFill>
                <a:schemeClr val="accent1"/>
              </a:solidFill>
            </a:endParaRPr>
          </a:p>
        </p:txBody>
      </p:sp>
      <p:sp>
        <p:nvSpPr>
          <p:cNvPr id="5" name="TextBox 4">
            <a:extLst>
              <a:ext uri="{FF2B5EF4-FFF2-40B4-BE49-F238E27FC236}">
                <a16:creationId xmlns:a16="http://schemas.microsoft.com/office/drawing/2014/main" id="{B32F4114-8269-C76C-7763-C15D38571AA3}"/>
              </a:ext>
            </a:extLst>
          </p:cNvPr>
          <p:cNvSpPr txBox="1"/>
          <p:nvPr/>
        </p:nvSpPr>
        <p:spPr>
          <a:xfrm>
            <a:off x="551432" y="1354150"/>
            <a:ext cx="7796831" cy="2246769"/>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a:t>Unique Indexes</a:t>
            </a:r>
          </a:p>
          <a:p>
            <a:endParaRPr lang="en-US" dirty="0"/>
          </a:p>
          <a:p>
            <a:pPr marL="285750" indent="-285750">
              <a:buFont typeface="Arial" panose="020B0604020202020204" pitchFamily="34" charset="0"/>
              <a:buChar char="•"/>
            </a:pPr>
            <a:r>
              <a:rPr lang="en-US" dirty="0"/>
              <a:t>Partial Index  ( Index only where clause is true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Covering Index  ( Include un-indexed columns for index </a:t>
            </a:r>
            <a:r>
              <a:rPr lang="en-US"/>
              <a:t>only fetch )</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Or any combination of these – partial unique covering etc. </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4192332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D8F74-13F3-72EF-38E3-07864DB078D9}"/>
              </a:ext>
            </a:extLst>
          </p:cNvPr>
          <p:cNvSpPr>
            <a:spLocks noGrp="1"/>
          </p:cNvSpPr>
          <p:nvPr>
            <p:ph type="title"/>
          </p:nvPr>
        </p:nvSpPr>
        <p:spPr/>
        <p:txBody>
          <a:bodyPr/>
          <a:lstStyle/>
          <a:p>
            <a:r>
              <a:rPr lang="en-US" dirty="0"/>
              <a:t>Transactions – Keep Enabled on Tables / Indexes</a:t>
            </a:r>
          </a:p>
        </p:txBody>
      </p:sp>
      <p:sp>
        <p:nvSpPr>
          <p:cNvPr id="3" name="Slide Number Placeholder 2">
            <a:extLst>
              <a:ext uri="{FF2B5EF4-FFF2-40B4-BE49-F238E27FC236}">
                <a16:creationId xmlns:a16="http://schemas.microsoft.com/office/drawing/2014/main" id="{4A3E5AA6-0012-70B6-E909-0FA6587DCFF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sz="900"/>
          </a:p>
        </p:txBody>
      </p:sp>
      <p:sp>
        <p:nvSpPr>
          <p:cNvPr id="4" name="TextBox 3">
            <a:extLst>
              <a:ext uri="{FF2B5EF4-FFF2-40B4-BE49-F238E27FC236}">
                <a16:creationId xmlns:a16="http://schemas.microsoft.com/office/drawing/2014/main" id="{E9E5D86E-B250-D23B-7D3F-50DBE7F5FC51}"/>
              </a:ext>
            </a:extLst>
          </p:cNvPr>
          <p:cNvSpPr txBox="1"/>
          <p:nvPr/>
        </p:nvSpPr>
        <p:spPr>
          <a:xfrm>
            <a:off x="579353" y="1207566"/>
            <a:ext cx="7015053" cy="3600986"/>
          </a:xfrm>
          <a:prstGeom prst="rect">
            <a:avLst/>
          </a:prstGeom>
          <a:noFill/>
        </p:spPr>
        <p:txBody>
          <a:bodyPr wrap="square" rtlCol="0">
            <a:spAutoFit/>
          </a:bodyPr>
          <a:lstStyle/>
          <a:p>
            <a:pPr rtl="0" fontAlgn="base">
              <a:spcBef>
                <a:spcPts val="0"/>
              </a:spcBef>
              <a:spcAft>
                <a:spcPts val="0"/>
              </a:spcAft>
            </a:pPr>
            <a:r>
              <a:rPr lang="en-US" sz="1150" dirty="0">
                <a:latin typeface="Arial" panose="020B0604020202020204" pitchFamily="34" charset="0"/>
              </a:rPr>
              <a:t>In</a:t>
            </a:r>
            <a:r>
              <a:rPr lang="en-US" sz="1150" b="0" i="0" u="none" strike="noStrike" dirty="0">
                <a:solidFill>
                  <a:srgbClr val="000000"/>
                </a:solidFill>
                <a:effectLst/>
                <a:latin typeface="Arial" panose="020B0604020202020204" pitchFamily="34" charset="0"/>
              </a:rPr>
              <a:t> YCQL there is support of muti-row transaction - </a:t>
            </a:r>
            <a:r>
              <a:rPr lang="en-US" sz="1200" b="0" i="0" u="sng" strike="noStrike" dirty="0">
                <a:solidFill>
                  <a:srgbClr val="1155CC"/>
                </a:solidFill>
                <a:effectLst/>
                <a:latin typeface="Arial" panose="020B0604020202020204" pitchFamily="34" charset="0"/>
                <a:hlinkClick r:id="rId2"/>
              </a:rPr>
              <a:t>https://docs.yugabyte.com/preview/api/ycql/dml_transaction/</a:t>
            </a:r>
            <a:r>
              <a:rPr lang="en-US" sz="1200" b="0" i="0" u="none" strike="noStrike" dirty="0">
                <a:solidFill>
                  <a:srgbClr val="000000"/>
                </a:solidFill>
                <a:effectLst/>
                <a:latin typeface="Arial" panose="020B0604020202020204" pitchFamily="34" charset="0"/>
              </a:rPr>
              <a:t> </a:t>
            </a:r>
          </a:p>
          <a:p>
            <a:pPr rtl="0" fontAlgn="base">
              <a:spcBef>
                <a:spcPts val="0"/>
              </a:spcBef>
              <a:spcAft>
                <a:spcPts val="0"/>
              </a:spcAft>
            </a:pP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Indexes of a table follow the transaction support of the table. So if </a:t>
            </a:r>
            <a:r>
              <a:rPr lang="en-US" sz="1150" dirty="0">
                <a:latin typeface="Arial" panose="020B0604020202020204" pitchFamily="34" charset="0"/>
              </a:rPr>
              <a:t>a</a:t>
            </a:r>
            <a:r>
              <a:rPr lang="en-US" sz="1150" b="0" i="0" u="none" strike="noStrike" dirty="0">
                <a:solidFill>
                  <a:srgbClr val="000000"/>
                </a:solidFill>
                <a:effectLst/>
                <a:latin typeface="Arial" panose="020B0604020202020204" pitchFamily="34" charset="0"/>
              </a:rPr>
              <a:t> table is enabled, all indexes have to have transaction enabled and vice versa. </a:t>
            </a:r>
            <a:endParaRPr lang="en-US" sz="1150" dirty="0">
              <a:latin typeface="Arial" panose="020B0604020202020204" pitchFamily="34" charset="0"/>
            </a:endParaRPr>
          </a:p>
          <a:p>
            <a:pPr rtl="0" fontAlgn="base">
              <a:spcBef>
                <a:spcPts val="0"/>
              </a:spcBef>
              <a:spcAft>
                <a:spcPts val="0"/>
              </a:spcAft>
              <a:buFont typeface="+mj-lt"/>
              <a:buAutoNum type="arabicPeriod"/>
            </a:pP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A table needs to have transaction enabled to have secondary index</a:t>
            </a:r>
          </a:p>
          <a:p>
            <a:pPr rtl="0" fontAlgn="base">
              <a:spcBef>
                <a:spcPts val="0"/>
              </a:spcBef>
              <a:spcAft>
                <a:spcPts val="0"/>
              </a:spcAft>
            </a:pPr>
            <a:endParaRPr lang="en-US" sz="1150" dirty="0">
              <a:latin typeface="Arial" panose="020B0604020202020204" pitchFamily="34" charset="0"/>
            </a:endParaRP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create table t4 (c1 int primary key , c2 text) with transactions = {'enabled' : false};</a:t>
            </a: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create index idx_t4_c2 on t4 ( c2, c1 ) ;</a:t>
            </a:r>
          </a:p>
          <a:p>
            <a:pPr fontAlgn="base"/>
            <a:r>
              <a:rPr lang="en-US" sz="900" b="1" dirty="0">
                <a:solidFill>
                  <a:srgbClr val="CA3323"/>
                </a:solidFill>
                <a:effectLst/>
                <a:latin typeface="Arial" panose="020B0604020202020204" pitchFamily="34" charset="0"/>
              </a:rPr>
              <a:t>Transactions cannot be enabled in an index of a table without transactions enabled</a:t>
            </a:r>
            <a:endParaRPr lang="en-US" sz="900" dirty="0">
              <a:solidFill>
                <a:srgbClr val="CA3323"/>
              </a:solidFill>
              <a:effectLst/>
              <a:latin typeface="Arial" panose="020B0604020202020204" pitchFamily="34" charset="0"/>
            </a:endParaRPr>
          </a:p>
          <a:p>
            <a:pPr rtl="0" fontAlgn="base">
              <a:spcBef>
                <a:spcPts val="0"/>
              </a:spcBef>
              <a:spcAft>
                <a:spcPts val="0"/>
              </a:spcAft>
            </a:pP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create index idx_t4_c2 on t4 ( c2, c1 ) with transactions = {'enabled' : false} ;</a:t>
            </a:r>
          </a:p>
          <a:p>
            <a:pPr fontAlgn="base"/>
            <a:r>
              <a:rPr lang="en-US" sz="900" b="1" dirty="0">
                <a:solidFill>
                  <a:srgbClr val="CA3323"/>
                </a:solidFill>
                <a:effectLst/>
                <a:latin typeface="Arial" panose="020B0604020202020204" pitchFamily="34" charset="0"/>
              </a:rPr>
              <a:t>Invalid Table Definition. Transactions cannot be enabled in an index of a table without transactions enabled.</a:t>
            </a:r>
            <a:endParaRPr lang="en-US" sz="900" dirty="0">
              <a:solidFill>
                <a:srgbClr val="CA3323"/>
              </a:solidFill>
              <a:effectLst/>
              <a:latin typeface="Arial" panose="020B0604020202020204" pitchFamily="34" charset="0"/>
            </a:endParaRPr>
          </a:p>
          <a:p>
            <a:pPr rtl="0" fontAlgn="base">
              <a:spcBef>
                <a:spcPts val="0"/>
              </a:spcBef>
              <a:spcAft>
                <a:spcPts val="0"/>
              </a:spcAft>
            </a:pP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150" b="0" i="0" u="none" strike="noStrike" dirty="0">
                <a:solidFill>
                  <a:srgbClr val="000000"/>
                </a:solidFill>
                <a:effectLst/>
                <a:latin typeface="Arial" panose="020B0604020202020204" pitchFamily="34" charset="0"/>
              </a:rPr>
              <a:t>create index idx_t4_c2 on t4 ( c2, c1 ) with transactions = {'enabled' : false, '</a:t>
            </a:r>
            <a:r>
              <a:rPr lang="en-US" sz="1150" b="0" i="0" u="none" strike="noStrike" dirty="0" err="1">
                <a:solidFill>
                  <a:srgbClr val="000000"/>
                </a:solidFill>
                <a:effectLst/>
                <a:latin typeface="Arial" panose="020B0604020202020204" pitchFamily="34" charset="0"/>
              </a:rPr>
              <a:t>consistency_level</a:t>
            </a:r>
            <a:r>
              <a:rPr lang="en-US" sz="1150" b="0" i="0" u="none" strike="noStrike" dirty="0">
                <a:solidFill>
                  <a:srgbClr val="000000"/>
                </a:solidFill>
                <a:effectLst/>
                <a:latin typeface="Arial" panose="020B0604020202020204" pitchFamily="34" charset="0"/>
              </a:rPr>
              <a:t>' : '</a:t>
            </a:r>
            <a:r>
              <a:rPr lang="en-US" sz="1150" b="0" i="0" u="none" strike="noStrike" dirty="0" err="1">
                <a:solidFill>
                  <a:srgbClr val="000000"/>
                </a:solidFill>
                <a:effectLst/>
                <a:latin typeface="Arial" panose="020B0604020202020204" pitchFamily="34" charset="0"/>
              </a:rPr>
              <a:t>user_enforced</a:t>
            </a:r>
            <a:r>
              <a:rPr lang="en-US" sz="1150" b="0" i="0" u="none" strike="noStrike" dirty="0">
                <a:solidFill>
                  <a:srgbClr val="000000"/>
                </a:solidFill>
                <a:effectLst/>
                <a:latin typeface="Arial" panose="020B0604020202020204" pitchFamily="34" charset="0"/>
              </a:rPr>
              <a:t>' } ; </a:t>
            </a:r>
            <a:r>
              <a:rPr lang="en-US" sz="1150" b="0" i="0" u="none" strike="noStrike" dirty="0">
                <a:solidFill>
                  <a:srgbClr val="000000"/>
                </a:solidFill>
                <a:effectLst/>
                <a:latin typeface="Arial" panose="020B0604020202020204" pitchFamily="34" charset="0"/>
                <a:sym typeface="Wingdings" pitchFamily="2" charset="2"/>
              </a:rPr>
              <a:t> </a:t>
            </a:r>
            <a:r>
              <a:rPr lang="en-US" sz="1150" dirty="0">
                <a:latin typeface="Arial" panose="020B0604020202020204" pitchFamily="34" charset="0"/>
                <a:sym typeface="Wingdings" pitchFamily="2" charset="2"/>
              </a:rPr>
              <a:t> works, but recommended for most production use cases.</a:t>
            </a: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endParaRPr lang="en-US" sz="1150" b="0" i="0" u="none" strike="noStrike" dirty="0">
              <a:solidFill>
                <a:srgbClr val="000000"/>
              </a:solidFill>
              <a:effectLst/>
              <a:latin typeface="Arial" panose="020B0604020202020204" pitchFamily="34" charset="0"/>
            </a:endParaRPr>
          </a:p>
          <a:p>
            <a:pPr rtl="0" fontAlgn="base">
              <a:spcBef>
                <a:spcPts val="0"/>
              </a:spcBef>
              <a:spcAft>
                <a:spcPts val="0"/>
              </a:spcAft>
            </a:pPr>
            <a:endParaRPr lang="en-US" sz="1150" b="0" i="0" u="none" strike="noStrike" dirty="0">
              <a:solidFill>
                <a:srgbClr val="000000"/>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77842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DEDC-4B8B-5E5B-43DE-36DEDB4D1325}"/>
              </a:ext>
            </a:extLst>
          </p:cNvPr>
          <p:cNvSpPr>
            <a:spLocks noGrp="1"/>
          </p:cNvSpPr>
          <p:nvPr>
            <p:ph type="title"/>
          </p:nvPr>
        </p:nvSpPr>
        <p:spPr/>
        <p:txBody>
          <a:bodyPr/>
          <a:lstStyle/>
          <a:p>
            <a:r>
              <a:rPr lang="en-US" dirty="0" err="1"/>
              <a:t>Mutli</a:t>
            </a:r>
            <a:r>
              <a:rPr lang="en-US" dirty="0"/>
              <a:t>-Statement Transactions</a:t>
            </a:r>
          </a:p>
        </p:txBody>
      </p:sp>
      <p:sp>
        <p:nvSpPr>
          <p:cNvPr id="3" name="Slide Number Placeholder 2">
            <a:extLst>
              <a:ext uri="{FF2B5EF4-FFF2-40B4-BE49-F238E27FC236}">
                <a16:creationId xmlns:a16="http://schemas.microsoft.com/office/drawing/2014/main" id="{D5EC1A74-480E-BB41-63E8-2528920671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sz="900"/>
          </a:p>
        </p:txBody>
      </p:sp>
      <p:sp>
        <p:nvSpPr>
          <p:cNvPr id="4" name="TextBox 3">
            <a:extLst>
              <a:ext uri="{FF2B5EF4-FFF2-40B4-BE49-F238E27FC236}">
                <a16:creationId xmlns:a16="http://schemas.microsoft.com/office/drawing/2014/main" id="{31DBA131-4E70-83ED-AE11-974948DAB99C}"/>
              </a:ext>
            </a:extLst>
          </p:cNvPr>
          <p:cNvSpPr txBox="1"/>
          <p:nvPr/>
        </p:nvSpPr>
        <p:spPr>
          <a:xfrm>
            <a:off x="320021" y="667075"/>
            <a:ext cx="7759561" cy="3046988"/>
          </a:xfrm>
          <a:prstGeom prst="rect">
            <a:avLst/>
          </a:prstGeom>
          <a:noFill/>
        </p:spPr>
        <p:txBody>
          <a:bodyPr wrap="square" rtlCol="0">
            <a:spAutoFit/>
          </a:bodyPr>
          <a:lstStyle/>
          <a:p>
            <a:r>
              <a:rPr lang="en-US" sz="1200" dirty="0" err="1">
                <a:latin typeface="Arial" panose="020B0604020202020204" pitchFamily="34" charset="0"/>
              </a:rPr>
              <a:t>y</a:t>
            </a:r>
            <a:r>
              <a:rPr lang="en-US" sz="1200" dirty="0" err="1">
                <a:solidFill>
                  <a:srgbClr val="000000"/>
                </a:solidFill>
                <a:effectLst/>
                <a:latin typeface="Arial" panose="020B0604020202020204" pitchFamily="34" charset="0"/>
              </a:rPr>
              <a:t>cqlsh:test</a:t>
            </a:r>
            <a:r>
              <a:rPr lang="en-US" sz="1200" dirty="0">
                <a:solidFill>
                  <a:srgbClr val="000000"/>
                </a:solidFill>
                <a:effectLst/>
                <a:latin typeface="Arial" panose="020B0604020202020204" pitchFamily="34" charset="0"/>
              </a:rPr>
              <a:t>&gt; CREATE TABLE test.t2 ( c1 int PRIMARY KEY, c2 text )  with  transactions = {'enabled': 'true’};</a:t>
            </a:r>
            <a:endParaRPr lang="en-US" sz="1200" dirty="0">
              <a:latin typeface="Arial" panose="020B0604020202020204" pitchFamily="34" charset="0"/>
            </a:endParaRPr>
          </a:p>
          <a:p>
            <a:r>
              <a:rPr lang="en-US" sz="1200" dirty="0">
                <a:solidFill>
                  <a:srgbClr val="000000"/>
                </a:solidFill>
                <a:effectLst/>
                <a:latin typeface="Arial" panose="020B0604020202020204" pitchFamily="34" charset="0"/>
              </a:rPr>
              <a:t>select * from t2 ;</a:t>
            </a:r>
          </a:p>
          <a:p>
            <a:r>
              <a:rPr lang="en-US" sz="1200" dirty="0">
                <a:solidFill>
                  <a:srgbClr val="000000"/>
                </a:solidFill>
                <a:effectLst/>
                <a:latin typeface="Arial" panose="020B0604020202020204" pitchFamily="34" charset="0"/>
              </a:rPr>
              <a:t> </a:t>
            </a:r>
            <a:r>
              <a:rPr lang="en-US" sz="1200" b="1" dirty="0">
                <a:solidFill>
                  <a:srgbClr val="CA3323"/>
                </a:solidFill>
                <a:effectLst/>
                <a:latin typeface="Arial" panose="020B0604020202020204" pitchFamily="34" charset="0"/>
              </a:rPr>
              <a:t>c1</a:t>
            </a:r>
            <a:r>
              <a:rPr lang="en-US" sz="1200" dirty="0">
                <a:solidFill>
                  <a:srgbClr val="000000"/>
                </a:solidFill>
                <a:effectLst/>
                <a:latin typeface="Arial" panose="020B0604020202020204" pitchFamily="34" charset="0"/>
              </a:rPr>
              <a:t> | </a:t>
            </a:r>
            <a:r>
              <a:rPr lang="en-US" sz="1200" b="1" dirty="0">
                <a:solidFill>
                  <a:srgbClr val="DB27DA"/>
                </a:solidFill>
                <a:effectLst/>
                <a:latin typeface="Arial" panose="020B0604020202020204" pitchFamily="34" charset="0"/>
              </a:rPr>
              <a:t>c2</a:t>
            </a:r>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a:t>
            </a:r>
          </a:p>
          <a:p>
            <a:r>
              <a:rPr lang="en-US" sz="1200" dirty="0">
                <a:solidFill>
                  <a:srgbClr val="000000"/>
                </a:solidFill>
                <a:effectLst/>
                <a:latin typeface="Arial" panose="020B0604020202020204" pitchFamily="34" charset="0"/>
              </a:rPr>
              <a:t>  </a:t>
            </a:r>
            <a:r>
              <a:rPr lang="en-US" sz="1200" b="1" dirty="0">
                <a:solidFill>
                  <a:srgbClr val="39C026"/>
                </a:solidFill>
                <a:effectLst/>
                <a:latin typeface="Arial" panose="020B0604020202020204" pitchFamily="34" charset="0"/>
              </a:rPr>
              <a:t>1</a:t>
            </a:r>
            <a:r>
              <a:rPr lang="en-US" sz="1200" dirty="0">
                <a:solidFill>
                  <a:srgbClr val="000000"/>
                </a:solidFill>
                <a:effectLst/>
                <a:latin typeface="Arial" panose="020B0604020202020204" pitchFamily="34" charset="0"/>
              </a:rPr>
              <a:t> |  </a:t>
            </a:r>
            <a:r>
              <a:rPr lang="en-US" sz="1200" b="1" dirty="0">
                <a:solidFill>
                  <a:srgbClr val="AAAB25"/>
                </a:solidFill>
                <a:effectLst/>
                <a:latin typeface="Arial" panose="020B0604020202020204" pitchFamily="34" charset="0"/>
              </a:rPr>
              <a:t>a</a:t>
            </a:r>
            <a:endParaRPr lang="en-US" sz="1200" dirty="0">
              <a:solidFill>
                <a:srgbClr val="000000"/>
              </a:solidFill>
              <a:effectLst/>
              <a:latin typeface="Arial" panose="020B0604020202020204" pitchFamily="34" charset="0"/>
            </a:endParaRPr>
          </a:p>
          <a:p>
            <a:endParaRPr lang="en-US" sz="1200" dirty="0">
              <a:latin typeface="Arial" panose="020B0604020202020204" pitchFamily="34" charset="0"/>
            </a:endParaRPr>
          </a:p>
          <a:p>
            <a:endParaRPr lang="en-US" sz="1200" dirty="0">
              <a:solidFill>
                <a:srgbClr val="000000"/>
              </a:solidFill>
              <a:effectLst/>
              <a:latin typeface="Arial" panose="020B0604020202020204" pitchFamily="34" charset="0"/>
            </a:endParaRPr>
          </a:p>
          <a:p>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p>
          <a:p>
            <a:endParaRPr lang="en-US" sz="1200" b="1" dirty="0">
              <a:latin typeface="Arial" panose="020B0604020202020204" pitchFamily="34" charset="0"/>
            </a:endParaRPr>
          </a:p>
          <a:p>
            <a:endParaRPr lang="en-US" sz="1200" b="1" dirty="0">
              <a:solidFill>
                <a:srgbClr val="CA3323"/>
              </a:solidFill>
              <a:effectLst/>
              <a:latin typeface="Arial" panose="020B0604020202020204" pitchFamily="34" charset="0"/>
            </a:endParaRPr>
          </a:p>
          <a:p>
            <a:endParaRPr lang="en-US" sz="1200" b="1" dirty="0">
              <a:solidFill>
                <a:srgbClr val="CA3323"/>
              </a:solidFill>
              <a:latin typeface="Arial" panose="020B0604020202020204" pitchFamily="34" charset="0"/>
            </a:endParaRPr>
          </a:p>
          <a:p>
            <a:endParaRPr lang="en-US" sz="1200" b="1" dirty="0">
              <a:solidFill>
                <a:srgbClr val="CA3323"/>
              </a:solidFill>
              <a:effectLst/>
              <a:latin typeface="Arial" panose="020B0604020202020204" pitchFamily="34" charset="0"/>
            </a:endParaRPr>
          </a:p>
          <a:p>
            <a:endParaRPr lang="en-US" sz="1200" b="1" dirty="0">
              <a:solidFill>
                <a:srgbClr val="CA3323"/>
              </a:solidFill>
              <a:latin typeface="Arial" panose="020B0604020202020204" pitchFamily="34" charset="0"/>
            </a:endParaRPr>
          </a:p>
          <a:p>
            <a:endParaRPr lang="en-US" sz="1200" b="1" dirty="0">
              <a:solidFill>
                <a:srgbClr val="CA3323"/>
              </a:solidFill>
              <a:effectLst/>
              <a:latin typeface="Arial" panose="020B0604020202020204" pitchFamily="34" charset="0"/>
            </a:endParaRPr>
          </a:p>
          <a:p>
            <a:endParaRPr lang="en-US" sz="1200" dirty="0">
              <a:solidFill>
                <a:srgbClr val="000000"/>
              </a:solidFill>
              <a:effectLst/>
              <a:latin typeface="Arial" panose="020B0604020202020204" pitchFamily="34" charset="0"/>
            </a:endParaRPr>
          </a:p>
        </p:txBody>
      </p:sp>
      <p:graphicFrame>
        <p:nvGraphicFramePr>
          <p:cNvPr id="7" name="Table 7">
            <a:extLst>
              <a:ext uri="{FF2B5EF4-FFF2-40B4-BE49-F238E27FC236}">
                <a16:creationId xmlns:a16="http://schemas.microsoft.com/office/drawing/2014/main" id="{46189832-E026-243A-066D-729C19E560CE}"/>
              </a:ext>
            </a:extLst>
          </p:cNvPr>
          <p:cNvGraphicFramePr>
            <a:graphicFrameLocks noGrp="1"/>
          </p:cNvGraphicFramePr>
          <p:nvPr>
            <p:extLst>
              <p:ext uri="{D42A27DB-BD31-4B8C-83A1-F6EECF244321}">
                <p14:modId xmlns:p14="http://schemas.microsoft.com/office/powerpoint/2010/main" val="2143065420"/>
              </p:ext>
            </p:extLst>
          </p:nvPr>
        </p:nvGraphicFramePr>
        <p:xfrm>
          <a:off x="435769" y="1643063"/>
          <a:ext cx="8101013" cy="2834640"/>
        </p:xfrm>
        <a:graphic>
          <a:graphicData uri="http://schemas.openxmlformats.org/drawingml/2006/table">
            <a:tbl>
              <a:tblPr firstRow="1" bandRow="1">
                <a:tableStyleId>{D0EECE9E-FD71-4704-A5A8-99CA8C6D4604}</a:tableStyleId>
              </a:tblPr>
              <a:tblGrid>
                <a:gridCol w="1829002">
                  <a:extLst>
                    <a:ext uri="{9D8B030D-6E8A-4147-A177-3AD203B41FA5}">
                      <a16:colId xmlns:a16="http://schemas.microsoft.com/office/drawing/2014/main" val="3533182787"/>
                    </a:ext>
                  </a:extLst>
                </a:gridCol>
                <a:gridCol w="2953917">
                  <a:extLst>
                    <a:ext uri="{9D8B030D-6E8A-4147-A177-3AD203B41FA5}">
                      <a16:colId xmlns:a16="http://schemas.microsoft.com/office/drawing/2014/main" val="2229800221"/>
                    </a:ext>
                  </a:extLst>
                </a:gridCol>
                <a:gridCol w="3318094">
                  <a:extLst>
                    <a:ext uri="{9D8B030D-6E8A-4147-A177-3AD203B41FA5}">
                      <a16:colId xmlns:a16="http://schemas.microsoft.com/office/drawing/2014/main" val="2376451434"/>
                    </a:ext>
                  </a:extLst>
                </a:gridCol>
              </a:tblGrid>
              <a:tr h="207707">
                <a:tc>
                  <a:txBody>
                    <a:bodyPr/>
                    <a:lstStyle/>
                    <a:p>
                      <a:r>
                        <a:rPr lang="en-US" sz="1000" baseline="0" dirty="0">
                          <a:latin typeface="Arial" panose="020B0604020202020204" pitchFamily="34" charset="0"/>
                        </a:rPr>
                        <a:t>Time</a:t>
                      </a:r>
                    </a:p>
                  </a:txBody>
                  <a:tcPr/>
                </a:tc>
                <a:tc>
                  <a:txBody>
                    <a:bodyPr/>
                    <a:lstStyle/>
                    <a:p>
                      <a:r>
                        <a:rPr lang="en-US" sz="1000" baseline="0" dirty="0">
                          <a:latin typeface="Arial" panose="020B0604020202020204" pitchFamily="34" charset="0"/>
                        </a:rPr>
                        <a:t>Session 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aseline="0" dirty="0">
                          <a:latin typeface="Arial" panose="020B0604020202020204" pitchFamily="34" charset="0"/>
                        </a:rPr>
                        <a:t>Session 2</a:t>
                      </a:r>
                    </a:p>
                  </a:txBody>
                  <a:tcPr/>
                </a:tc>
                <a:extLst>
                  <a:ext uri="{0D108BD9-81ED-4DB2-BD59-A6C34878D82A}">
                    <a16:rowId xmlns:a16="http://schemas.microsoft.com/office/drawing/2014/main" val="1040892572"/>
                  </a:ext>
                </a:extLst>
              </a:tr>
              <a:tr h="207707">
                <a:tc>
                  <a:txBody>
                    <a:bodyPr/>
                    <a:lstStyle/>
                    <a:p>
                      <a:r>
                        <a:rPr lang="en-US" sz="1000" baseline="0" dirty="0">
                          <a:latin typeface="Arial" panose="020B0604020202020204" pitchFamily="34" charset="0"/>
                        </a:rPr>
                        <a:t>t = 0 sec</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baseline="0" dirty="0">
                          <a:solidFill>
                            <a:srgbClr val="000000"/>
                          </a:solidFill>
                          <a:effectLst/>
                          <a:latin typeface="Arial" panose="020B0604020202020204" pitchFamily="34" charset="0"/>
                          <a:ea typeface="Arial"/>
                          <a:cs typeface="Arial"/>
                          <a:sym typeface="Arial"/>
                        </a:rPr>
                        <a:t>begin transaction</a:t>
                      </a:r>
                    </a:p>
                  </a:txBody>
                  <a:tcPr/>
                </a:tc>
                <a:tc>
                  <a:txBody>
                    <a:bodyPr/>
                    <a:lstStyle/>
                    <a:p>
                      <a:endParaRPr lang="en-US" sz="1000" baseline="0" dirty="0">
                        <a:latin typeface="Arial" panose="020B0604020202020204" pitchFamily="34" charset="0"/>
                      </a:endParaRPr>
                    </a:p>
                  </a:txBody>
                  <a:tcPr/>
                </a:tc>
                <a:extLst>
                  <a:ext uri="{0D108BD9-81ED-4DB2-BD59-A6C34878D82A}">
                    <a16:rowId xmlns:a16="http://schemas.microsoft.com/office/drawing/2014/main" val="2791723038"/>
                  </a:ext>
                </a:extLst>
              </a:tr>
              <a:tr h="337523">
                <a:tc>
                  <a:txBody>
                    <a:bodyPr/>
                    <a:lstStyle/>
                    <a:p>
                      <a:r>
                        <a:rPr lang="en-US" sz="1000" baseline="0" dirty="0">
                          <a:latin typeface="Arial" panose="020B0604020202020204" pitchFamily="34" charset="0"/>
                        </a:rPr>
                        <a:t>5 sec</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baseline="0" dirty="0">
                          <a:solidFill>
                            <a:srgbClr val="000000"/>
                          </a:solidFill>
                          <a:effectLst/>
                          <a:highlight>
                            <a:srgbClr val="FFFF00"/>
                          </a:highlight>
                          <a:latin typeface="Arial" panose="020B0604020202020204" pitchFamily="34" charset="0"/>
                          <a:ea typeface="Arial"/>
                          <a:cs typeface="Arial"/>
                          <a:sym typeface="Arial"/>
                        </a:rPr>
                        <a:t>update t2 set c2 = ‘b’ where c1 = 1;</a:t>
                      </a:r>
                    </a:p>
                    <a:p>
                      <a:endParaRPr lang="en-US" sz="1000" baseline="0" dirty="0">
                        <a:latin typeface="Arial" panose="020B0604020202020204" pitchFamily="34" charset="0"/>
                      </a:endParaRPr>
                    </a:p>
                  </a:txBody>
                  <a:tcPr/>
                </a:tc>
                <a:tc>
                  <a:txBody>
                    <a:bodyPr/>
                    <a:lstStyle/>
                    <a:p>
                      <a:endParaRPr lang="en-US" sz="1000" baseline="0" dirty="0">
                        <a:latin typeface="Arial" panose="020B0604020202020204" pitchFamily="34" charset="0"/>
                      </a:endParaRPr>
                    </a:p>
                  </a:txBody>
                  <a:tcPr/>
                </a:tc>
                <a:extLst>
                  <a:ext uri="{0D108BD9-81ED-4DB2-BD59-A6C34878D82A}">
                    <a16:rowId xmlns:a16="http://schemas.microsoft.com/office/drawing/2014/main" val="2827400541"/>
                  </a:ext>
                </a:extLst>
              </a:tr>
              <a:tr h="597156">
                <a:tc>
                  <a:txBody>
                    <a:bodyPr/>
                    <a:lstStyle/>
                    <a:p>
                      <a:r>
                        <a:rPr lang="en-US" sz="1000" baseline="0" dirty="0">
                          <a:latin typeface="Arial" panose="020B0604020202020204" pitchFamily="34" charset="0"/>
                        </a:rPr>
                        <a:t>10 sec</a:t>
                      </a:r>
                    </a:p>
                  </a:txBody>
                  <a:tcPr/>
                </a:tc>
                <a:tc>
                  <a:txBody>
                    <a:bodyPr/>
                    <a:lstStyle/>
                    <a:p>
                      <a:pPr fontAlgn="t"/>
                      <a:endParaRPr lang="en-US" sz="1000" baseline="0" dirty="0">
                        <a:latin typeface="Arial" panose="020B0604020202020204" pitchFamily="34" charset="0"/>
                      </a:endParaRPr>
                    </a:p>
                  </a:txBody>
                  <a:tcPr/>
                </a:tc>
                <a:tc>
                  <a:txBody>
                    <a:bodyPr/>
                    <a:lstStyle/>
                    <a:p>
                      <a:r>
                        <a:rPr lang="en-US" sz="1000" dirty="0">
                          <a:solidFill>
                            <a:srgbClr val="000000"/>
                          </a:solidFill>
                          <a:effectLst/>
                          <a:latin typeface="Arial" panose="020B0604020202020204" pitchFamily="34" charset="0"/>
                        </a:rPr>
                        <a:t>select * from t2 ;</a:t>
                      </a:r>
                    </a:p>
                    <a:p>
                      <a:r>
                        <a:rPr lang="en-US" sz="1000" dirty="0">
                          <a:solidFill>
                            <a:srgbClr val="000000"/>
                          </a:solidFill>
                          <a:effectLst/>
                          <a:latin typeface="Arial" panose="020B0604020202020204" pitchFamily="34" charset="0"/>
                        </a:rPr>
                        <a:t> </a:t>
                      </a:r>
                      <a:r>
                        <a:rPr lang="en-US" sz="1000" b="1" dirty="0">
                          <a:solidFill>
                            <a:srgbClr val="CA3323"/>
                          </a:solidFill>
                          <a:effectLst/>
                          <a:latin typeface="Arial" panose="020B0604020202020204" pitchFamily="34" charset="0"/>
                        </a:rPr>
                        <a:t>c1</a:t>
                      </a:r>
                      <a:r>
                        <a:rPr lang="en-US" sz="1000" dirty="0">
                          <a:solidFill>
                            <a:srgbClr val="000000"/>
                          </a:solidFill>
                          <a:effectLst/>
                          <a:latin typeface="Arial" panose="020B0604020202020204" pitchFamily="34" charset="0"/>
                        </a:rPr>
                        <a:t> | </a:t>
                      </a:r>
                      <a:r>
                        <a:rPr lang="en-US" sz="1000" b="1" dirty="0">
                          <a:solidFill>
                            <a:srgbClr val="DB27DA"/>
                          </a:solidFill>
                          <a:effectLst/>
                          <a:latin typeface="Arial" panose="020B0604020202020204" pitchFamily="34" charset="0"/>
                        </a:rPr>
                        <a:t>c2</a:t>
                      </a:r>
                      <a:endParaRPr lang="en-US" sz="1000" dirty="0">
                        <a:solidFill>
                          <a:srgbClr val="000000"/>
                        </a:solidFill>
                        <a:effectLst/>
                        <a:latin typeface="Arial" panose="020B0604020202020204" pitchFamily="34" charset="0"/>
                      </a:endParaRPr>
                    </a:p>
                    <a:p>
                      <a:r>
                        <a:rPr lang="en-US" sz="1000" dirty="0">
                          <a:solidFill>
                            <a:srgbClr val="000000"/>
                          </a:solidFill>
                          <a:effectLst/>
                          <a:latin typeface="Arial" panose="020B0604020202020204" pitchFamily="34" charset="0"/>
                        </a:rPr>
                        <a:t>----+----</a:t>
                      </a:r>
                    </a:p>
                    <a:p>
                      <a:r>
                        <a:rPr lang="en-US" sz="1000" dirty="0">
                          <a:solidFill>
                            <a:srgbClr val="000000"/>
                          </a:solidFill>
                          <a:effectLst/>
                          <a:latin typeface="Arial" panose="020B0604020202020204" pitchFamily="34" charset="0"/>
                        </a:rPr>
                        <a:t>  </a:t>
                      </a:r>
                      <a:r>
                        <a:rPr lang="en-US" sz="1000" b="1" dirty="0">
                          <a:solidFill>
                            <a:srgbClr val="39C026"/>
                          </a:solidFill>
                          <a:effectLst/>
                          <a:latin typeface="Arial" panose="020B0604020202020204" pitchFamily="34" charset="0"/>
                        </a:rPr>
                        <a:t>1</a:t>
                      </a:r>
                      <a:r>
                        <a:rPr lang="en-US" sz="1000" dirty="0">
                          <a:solidFill>
                            <a:srgbClr val="000000"/>
                          </a:solidFill>
                          <a:effectLst/>
                          <a:latin typeface="Arial" panose="020B0604020202020204" pitchFamily="34" charset="0"/>
                        </a:rPr>
                        <a:t> |  </a:t>
                      </a:r>
                      <a:r>
                        <a:rPr lang="en-US" sz="1000" b="1" dirty="0">
                          <a:solidFill>
                            <a:srgbClr val="AAAB25"/>
                          </a:solidFill>
                          <a:effectLst/>
                          <a:latin typeface="Arial" panose="020B0604020202020204" pitchFamily="34" charset="0"/>
                        </a:rPr>
                        <a:t>a</a:t>
                      </a:r>
                      <a:endParaRPr lang="en-US" sz="1000" dirty="0">
                        <a:solidFill>
                          <a:srgbClr val="000000"/>
                        </a:solidFill>
                        <a:effectLst/>
                        <a:latin typeface="Arial" panose="020B0604020202020204" pitchFamily="34" charset="0"/>
                      </a:endParaRPr>
                    </a:p>
                  </a:txBody>
                  <a:tcPr/>
                </a:tc>
                <a:extLst>
                  <a:ext uri="{0D108BD9-81ED-4DB2-BD59-A6C34878D82A}">
                    <a16:rowId xmlns:a16="http://schemas.microsoft.com/office/drawing/2014/main" val="4091689799"/>
                  </a:ext>
                </a:extLst>
              </a:tr>
              <a:tr h="337523">
                <a:tc>
                  <a:txBody>
                    <a:bodyPr/>
                    <a:lstStyle/>
                    <a:p>
                      <a:r>
                        <a:rPr lang="en-US" sz="1000" baseline="0" dirty="0">
                          <a:latin typeface="Arial" panose="020B0604020202020204" pitchFamily="34" charset="0"/>
                        </a:rPr>
                        <a:t>15 sec</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baseline="0" dirty="0">
                          <a:solidFill>
                            <a:srgbClr val="000000"/>
                          </a:solidFill>
                          <a:effectLst/>
                          <a:highlight>
                            <a:srgbClr val="FFFF00"/>
                          </a:highlight>
                          <a:latin typeface="Arial" panose="020B0604020202020204" pitchFamily="34" charset="0"/>
                          <a:ea typeface="Arial"/>
                          <a:cs typeface="Arial"/>
                          <a:sym typeface="Arial"/>
                        </a:rPr>
                        <a:t>update t2 set c2 = ‘c’ where c1 = 1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baseline="0" dirty="0">
                          <a:solidFill>
                            <a:srgbClr val="000000"/>
                          </a:solidFill>
                          <a:effectLst/>
                          <a:highlight>
                            <a:srgbClr val="FFFF00"/>
                          </a:highlight>
                          <a:latin typeface="Arial" panose="020B0604020202020204" pitchFamily="34" charset="0"/>
                          <a:ea typeface="Arial"/>
                          <a:cs typeface="Arial"/>
                          <a:sym typeface="Arial"/>
                        </a:rPr>
                        <a:t>end transaction </a:t>
                      </a:r>
                      <a:r>
                        <a:rPr lang="en-US" sz="1000" b="0" i="0" u="none" strike="noStrike" cap="none" baseline="0" dirty="0">
                          <a:solidFill>
                            <a:srgbClr val="000000"/>
                          </a:solidFill>
                          <a:effectLst/>
                          <a:latin typeface="Arial" panose="020B0604020202020204" pitchFamily="34" charset="0"/>
                          <a:ea typeface="Arial"/>
                          <a:cs typeface="Arial"/>
                          <a:sym typeface="Arial"/>
                        </a:rPr>
                        <a:t>;</a:t>
                      </a:r>
                    </a:p>
                  </a:txBody>
                  <a:tcPr/>
                </a:tc>
                <a:tc>
                  <a:txBody>
                    <a:bodyPr/>
                    <a:lstStyle/>
                    <a:p>
                      <a:endParaRPr lang="en-US" sz="1000" baseline="0" dirty="0">
                        <a:latin typeface="Arial" panose="020B0604020202020204" pitchFamily="34" charset="0"/>
                      </a:endParaRPr>
                    </a:p>
                  </a:txBody>
                  <a:tcPr/>
                </a:tc>
                <a:extLst>
                  <a:ext uri="{0D108BD9-81ED-4DB2-BD59-A6C34878D82A}">
                    <a16:rowId xmlns:a16="http://schemas.microsoft.com/office/drawing/2014/main" val="1348468149"/>
                  </a:ext>
                </a:extLst>
              </a:tr>
              <a:tr h="726973">
                <a:tc>
                  <a:txBody>
                    <a:bodyPr/>
                    <a:lstStyle/>
                    <a:p>
                      <a:endParaRPr lang="en-US" sz="1000" baseline="0" dirty="0">
                        <a:latin typeface="Arial" panose="020B0604020202020204" pitchFamily="34" charset="0"/>
                      </a:endParaRPr>
                    </a:p>
                  </a:txBody>
                  <a:tcPr/>
                </a:tc>
                <a:tc>
                  <a:txBody>
                    <a:bodyPr/>
                    <a:lstStyle/>
                    <a:p>
                      <a:r>
                        <a:rPr lang="en-US" sz="1000" dirty="0">
                          <a:solidFill>
                            <a:srgbClr val="000000"/>
                          </a:solidFill>
                          <a:effectLst/>
                          <a:latin typeface="Arial" panose="020B0604020202020204" pitchFamily="34" charset="0"/>
                        </a:rPr>
                        <a:t>select * from t2 ;</a:t>
                      </a:r>
                    </a:p>
                    <a:p>
                      <a:r>
                        <a:rPr lang="en-US" sz="1000" dirty="0">
                          <a:solidFill>
                            <a:srgbClr val="000000"/>
                          </a:solidFill>
                          <a:effectLst/>
                          <a:latin typeface="Arial" panose="020B0604020202020204" pitchFamily="34" charset="0"/>
                        </a:rPr>
                        <a:t> </a:t>
                      </a:r>
                      <a:r>
                        <a:rPr lang="en-US" sz="1000" b="1" dirty="0">
                          <a:solidFill>
                            <a:srgbClr val="CA3323"/>
                          </a:solidFill>
                          <a:effectLst/>
                          <a:latin typeface="Arial" panose="020B0604020202020204" pitchFamily="34" charset="0"/>
                        </a:rPr>
                        <a:t>c1</a:t>
                      </a:r>
                      <a:r>
                        <a:rPr lang="en-US" sz="1000" dirty="0">
                          <a:solidFill>
                            <a:srgbClr val="000000"/>
                          </a:solidFill>
                          <a:effectLst/>
                          <a:latin typeface="Arial" panose="020B0604020202020204" pitchFamily="34" charset="0"/>
                        </a:rPr>
                        <a:t> | </a:t>
                      </a:r>
                      <a:r>
                        <a:rPr lang="en-US" sz="1000" b="1" dirty="0">
                          <a:solidFill>
                            <a:srgbClr val="DB27DA"/>
                          </a:solidFill>
                          <a:effectLst/>
                          <a:latin typeface="Arial" panose="020B0604020202020204" pitchFamily="34" charset="0"/>
                        </a:rPr>
                        <a:t>c2</a:t>
                      </a:r>
                      <a:endParaRPr lang="en-US" sz="1000" dirty="0">
                        <a:solidFill>
                          <a:srgbClr val="000000"/>
                        </a:solidFill>
                        <a:effectLst/>
                        <a:latin typeface="Arial" panose="020B0604020202020204" pitchFamily="34" charset="0"/>
                      </a:endParaRPr>
                    </a:p>
                    <a:p>
                      <a:r>
                        <a:rPr lang="en-US" sz="1000" dirty="0">
                          <a:solidFill>
                            <a:srgbClr val="000000"/>
                          </a:solidFill>
                          <a:effectLst/>
                          <a:latin typeface="Arial" panose="020B0604020202020204" pitchFamily="34" charset="0"/>
                        </a:rPr>
                        <a:t>----+----</a:t>
                      </a:r>
                    </a:p>
                    <a:p>
                      <a:r>
                        <a:rPr lang="en-US" sz="1000" dirty="0">
                          <a:solidFill>
                            <a:srgbClr val="000000"/>
                          </a:solidFill>
                          <a:effectLst/>
                          <a:latin typeface="Arial" panose="020B0604020202020204" pitchFamily="34" charset="0"/>
                        </a:rPr>
                        <a:t>  </a:t>
                      </a:r>
                      <a:r>
                        <a:rPr lang="en-US" sz="1000" b="1" dirty="0">
                          <a:solidFill>
                            <a:srgbClr val="39C026"/>
                          </a:solidFill>
                          <a:effectLst/>
                          <a:latin typeface="Arial" panose="020B0604020202020204" pitchFamily="34" charset="0"/>
                        </a:rPr>
                        <a:t>1</a:t>
                      </a:r>
                      <a:r>
                        <a:rPr lang="en-US" sz="1000" dirty="0">
                          <a:solidFill>
                            <a:srgbClr val="000000"/>
                          </a:solidFill>
                          <a:effectLst/>
                          <a:latin typeface="Arial" panose="020B0604020202020204" pitchFamily="34" charset="0"/>
                        </a:rPr>
                        <a:t> |  </a:t>
                      </a:r>
                      <a:r>
                        <a:rPr lang="en-US" sz="1000" b="1" dirty="0">
                          <a:solidFill>
                            <a:srgbClr val="AAAB25"/>
                          </a:solidFill>
                          <a:effectLst/>
                          <a:latin typeface="Arial" panose="020B0604020202020204" pitchFamily="34" charset="0"/>
                        </a:rPr>
                        <a:t>c</a:t>
                      </a:r>
                      <a:endParaRPr lang="en-US" sz="1000"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000" b="0" i="0" u="none" strike="noStrike" cap="none" baseline="0" dirty="0">
                        <a:solidFill>
                          <a:srgbClr val="000000"/>
                        </a:solidFill>
                        <a:effectLst/>
                        <a:latin typeface="Arial" panose="020B0604020202020204" pitchFamily="34" charset="0"/>
                        <a:ea typeface="Arial"/>
                        <a:cs typeface="Arial"/>
                        <a:sym typeface="Arial"/>
                      </a:endParaRPr>
                    </a:p>
                  </a:txBody>
                  <a:tcPr/>
                </a:tc>
                <a:tc>
                  <a:txBody>
                    <a:bodyPr/>
                    <a:lstStyle/>
                    <a:p>
                      <a:r>
                        <a:rPr lang="en-US" sz="1000" dirty="0">
                          <a:solidFill>
                            <a:srgbClr val="000000"/>
                          </a:solidFill>
                          <a:effectLst/>
                          <a:latin typeface="Arial" panose="020B0604020202020204" pitchFamily="34" charset="0"/>
                        </a:rPr>
                        <a:t>select * from t2 ;</a:t>
                      </a:r>
                    </a:p>
                    <a:p>
                      <a:r>
                        <a:rPr lang="en-US" sz="1000" dirty="0">
                          <a:solidFill>
                            <a:srgbClr val="000000"/>
                          </a:solidFill>
                          <a:effectLst/>
                          <a:latin typeface="Arial" panose="020B0604020202020204" pitchFamily="34" charset="0"/>
                        </a:rPr>
                        <a:t> </a:t>
                      </a:r>
                      <a:r>
                        <a:rPr lang="en-US" sz="1000" b="1" dirty="0">
                          <a:solidFill>
                            <a:srgbClr val="CA3323"/>
                          </a:solidFill>
                          <a:effectLst/>
                          <a:latin typeface="Arial" panose="020B0604020202020204" pitchFamily="34" charset="0"/>
                        </a:rPr>
                        <a:t>c1</a:t>
                      </a:r>
                      <a:r>
                        <a:rPr lang="en-US" sz="1000" dirty="0">
                          <a:solidFill>
                            <a:srgbClr val="000000"/>
                          </a:solidFill>
                          <a:effectLst/>
                          <a:latin typeface="Arial" panose="020B0604020202020204" pitchFamily="34" charset="0"/>
                        </a:rPr>
                        <a:t> | </a:t>
                      </a:r>
                      <a:r>
                        <a:rPr lang="en-US" sz="1000" b="1" dirty="0">
                          <a:solidFill>
                            <a:srgbClr val="DB27DA"/>
                          </a:solidFill>
                          <a:effectLst/>
                          <a:latin typeface="Arial" panose="020B0604020202020204" pitchFamily="34" charset="0"/>
                        </a:rPr>
                        <a:t>c2</a:t>
                      </a:r>
                      <a:endParaRPr lang="en-US" sz="1000" dirty="0">
                        <a:solidFill>
                          <a:srgbClr val="000000"/>
                        </a:solidFill>
                        <a:effectLst/>
                        <a:latin typeface="Arial" panose="020B0604020202020204" pitchFamily="34" charset="0"/>
                      </a:endParaRPr>
                    </a:p>
                    <a:p>
                      <a:r>
                        <a:rPr lang="en-US" sz="1000" dirty="0">
                          <a:solidFill>
                            <a:srgbClr val="000000"/>
                          </a:solidFill>
                          <a:effectLst/>
                          <a:latin typeface="Arial" panose="020B0604020202020204" pitchFamily="34" charset="0"/>
                        </a:rPr>
                        <a:t>----+----</a:t>
                      </a:r>
                    </a:p>
                    <a:p>
                      <a:r>
                        <a:rPr lang="en-US" sz="1000" dirty="0">
                          <a:solidFill>
                            <a:srgbClr val="000000"/>
                          </a:solidFill>
                          <a:effectLst/>
                          <a:latin typeface="Arial" panose="020B0604020202020204" pitchFamily="34" charset="0"/>
                        </a:rPr>
                        <a:t>  </a:t>
                      </a:r>
                      <a:r>
                        <a:rPr lang="en-US" sz="1000" b="1" dirty="0">
                          <a:solidFill>
                            <a:srgbClr val="39C026"/>
                          </a:solidFill>
                          <a:effectLst/>
                          <a:latin typeface="Arial" panose="020B0604020202020204" pitchFamily="34" charset="0"/>
                        </a:rPr>
                        <a:t>1</a:t>
                      </a:r>
                      <a:r>
                        <a:rPr lang="en-US" sz="1000" dirty="0">
                          <a:solidFill>
                            <a:srgbClr val="000000"/>
                          </a:solidFill>
                          <a:effectLst/>
                          <a:latin typeface="Arial" panose="020B0604020202020204" pitchFamily="34" charset="0"/>
                        </a:rPr>
                        <a:t> |  </a:t>
                      </a:r>
                      <a:r>
                        <a:rPr lang="en-US" sz="1000" b="1" dirty="0">
                          <a:solidFill>
                            <a:srgbClr val="AAAB25"/>
                          </a:solidFill>
                          <a:effectLst/>
                          <a:latin typeface="Arial" panose="020B0604020202020204" pitchFamily="34" charset="0"/>
                        </a:rPr>
                        <a:t>c</a:t>
                      </a:r>
                      <a:endParaRPr lang="en-US" sz="1000" dirty="0">
                        <a:solidFill>
                          <a:srgbClr val="000000"/>
                        </a:solidFill>
                        <a:effectLst/>
                        <a:latin typeface="Arial" panose="020B0604020202020204" pitchFamily="34" charset="0"/>
                      </a:endParaRPr>
                    </a:p>
                    <a:p>
                      <a:endParaRPr lang="en-US" sz="1000" baseline="0" dirty="0">
                        <a:latin typeface="Arial" panose="020B0604020202020204" pitchFamily="34" charset="0"/>
                      </a:endParaRPr>
                    </a:p>
                  </a:txBody>
                  <a:tcPr/>
                </a:tc>
                <a:extLst>
                  <a:ext uri="{0D108BD9-81ED-4DB2-BD59-A6C34878D82A}">
                    <a16:rowId xmlns:a16="http://schemas.microsoft.com/office/drawing/2014/main" val="2553178472"/>
                  </a:ext>
                </a:extLst>
              </a:tr>
            </a:tbl>
          </a:graphicData>
        </a:graphic>
      </p:graphicFrame>
    </p:spTree>
    <p:extLst>
      <p:ext uri="{BB962C8B-B14F-4D97-AF65-F5344CB8AC3E}">
        <p14:creationId xmlns:p14="http://schemas.microsoft.com/office/powerpoint/2010/main" val="3119095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DEDC-4B8B-5E5B-43DE-36DEDB4D1325}"/>
              </a:ext>
            </a:extLst>
          </p:cNvPr>
          <p:cNvSpPr>
            <a:spLocks noGrp="1"/>
          </p:cNvSpPr>
          <p:nvPr>
            <p:ph type="title"/>
          </p:nvPr>
        </p:nvSpPr>
        <p:spPr/>
        <p:txBody>
          <a:bodyPr/>
          <a:lstStyle/>
          <a:p>
            <a:r>
              <a:rPr lang="en-US" dirty="0"/>
              <a:t>Multi-Statement Transactions Semantics</a:t>
            </a:r>
          </a:p>
        </p:txBody>
      </p:sp>
      <p:sp>
        <p:nvSpPr>
          <p:cNvPr id="3" name="Slide Number Placeholder 2">
            <a:extLst>
              <a:ext uri="{FF2B5EF4-FFF2-40B4-BE49-F238E27FC236}">
                <a16:creationId xmlns:a16="http://schemas.microsoft.com/office/drawing/2014/main" id="{D5EC1A74-480E-BB41-63E8-2528920671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sz="900"/>
          </a:p>
        </p:txBody>
      </p:sp>
      <p:sp>
        <p:nvSpPr>
          <p:cNvPr id="4" name="TextBox 3">
            <a:extLst>
              <a:ext uri="{FF2B5EF4-FFF2-40B4-BE49-F238E27FC236}">
                <a16:creationId xmlns:a16="http://schemas.microsoft.com/office/drawing/2014/main" id="{31DBA131-4E70-83ED-AE11-974948DAB99C}"/>
              </a:ext>
            </a:extLst>
          </p:cNvPr>
          <p:cNvSpPr txBox="1"/>
          <p:nvPr/>
        </p:nvSpPr>
        <p:spPr>
          <a:xfrm>
            <a:off x="450057" y="1021557"/>
            <a:ext cx="8172450" cy="3231654"/>
          </a:xfrm>
          <a:prstGeom prst="rect">
            <a:avLst/>
          </a:prstGeom>
          <a:noFill/>
        </p:spPr>
        <p:txBody>
          <a:bodyPr wrap="square" rtlCol="0">
            <a:spAutoFit/>
          </a:bodyPr>
          <a:lstStyle/>
          <a:p>
            <a:pPr algn="l"/>
            <a:r>
              <a:rPr lang="en-US" sz="1200" b="1" i="0" dirty="0">
                <a:solidFill>
                  <a:srgbClr val="0B1117"/>
                </a:solidFill>
                <a:effectLst/>
                <a:latin typeface="Arial" panose="020B0604020202020204" pitchFamily="34" charset="0"/>
              </a:rPr>
              <a:t>Semantics ( </a:t>
            </a:r>
            <a:r>
              <a:rPr lang="en-US" sz="1200" b="1" i="0" dirty="0">
                <a:solidFill>
                  <a:srgbClr val="0B1117"/>
                </a:solidFill>
                <a:effectLst/>
                <a:latin typeface="Arial" panose="020B0604020202020204" pitchFamily="34" charset="0"/>
                <a:hlinkClick r:id="rId2"/>
              </a:rPr>
              <a:t>Doc</a:t>
            </a:r>
            <a:r>
              <a:rPr lang="en-US" sz="1200" b="1" i="0" dirty="0">
                <a:solidFill>
                  <a:srgbClr val="0B1117"/>
                </a:solidFill>
                <a:effectLst/>
                <a:latin typeface="Arial" panose="020B0604020202020204" pitchFamily="34" charset="0"/>
              </a:rPr>
              <a:t> ) </a:t>
            </a:r>
          </a:p>
          <a:p>
            <a:pPr algn="l"/>
            <a:endParaRPr lang="en-US" sz="1200" b="1" i="0" dirty="0">
              <a:solidFill>
                <a:srgbClr val="0B1117"/>
              </a:solidFill>
              <a:effectLst/>
              <a:latin typeface="Arial" panose="020B0604020202020204" pitchFamily="34" charset="0"/>
            </a:endParaRPr>
          </a:p>
          <a:p>
            <a:pPr algn="l">
              <a:buFont typeface="Arial" panose="020B0604020202020204" pitchFamily="34" charset="0"/>
              <a:buChar char="•"/>
            </a:pPr>
            <a:r>
              <a:rPr lang="en-US" sz="1200" b="0" i="0" dirty="0">
                <a:solidFill>
                  <a:srgbClr val="25323D"/>
                </a:solidFill>
                <a:effectLst/>
                <a:latin typeface="Arial" panose="020B0604020202020204" pitchFamily="34" charset="0"/>
              </a:rPr>
              <a:t>All tables in transaction block need to have transactions enabled</a:t>
            </a:r>
          </a:p>
          <a:p>
            <a:pPr algn="l"/>
            <a:endParaRPr lang="en-US" sz="1200" b="0" i="0" dirty="0">
              <a:solidFill>
                <a:srgbClr val="25323D"/>
              </a:solidFill>
              <a:effectLst/>
              <a:latin typeface="Arial" panose="020B0604020202020204" pitchFamily="34" charset="0"/>
            </a:endParaRPr>
          </a:p>
          <a:p>
            <a:pPr algn="l">
              <a:buFont typeface="Arial" panose="020B0604020202020204" pitchFamily="34" charset="0"/>
              <a:buChar char="•"/>
            </a:pPr>
            <a:r>
              <a:rPr lang="en-US" sz="1200" dirty="0">
                <a:solidFill>
                  <a:srgbClr val="25323D"/>
                </a:solidFill>
                <a:latin typeface="Arial" panose="020B0604020202020204" pitchFamily="34" charset="0"/>
              </a:rPr>
              <a:t> “If exists” / “If not exists” clause not allowed </a:t>
            </a:r>
            <a:endParaRPr lang="en-US" sz="1200" b="0" i="0" dirty="0">
              <a:solidFill>
                <a:srgbClr val="25323D"/>
              </a:solidFill>
              <a:effectLst/>
              <a:latin typeface="Arial" panose="020B0604020202020204" pitchFamily="34" charset="0"/>
            </a:endParaRPr>
          </a:p>
          <a:p>
            <a:pPr algn="l"/>
            <a:endParaRPr lang="en-US" sz="1200" b="0" i="0" dirty="0">
              <a:solidFill>
                <a:srgbClr val="25323D"/>
              </a:solidFill>
              <a:effectLst/>
              <a:latin typeface="Arial" panose="020B0604020202020204" pitchFamily="34" charset="0"/>
            </a:endParaRPr>
          </a:p>
          <a:p>
            <a:pPr algn="l">
              <a:buFont typeface="Arial" panose="020B0604020202020204" pitchFamily="34" charset="0"/>
              <a:buChar char="•"/>
            </a:pPr>
            <a:r>
              <a:rPr lang="en-US" sz="1200" b="0" i="0" dirty="0">
                <a:solidFill>
                  <a:srgbClr val="25323D"/>
                </a:solidFill>
                <a:effectLst/>
                <a:latin typeface="Arial" panose="020B0604020202020204" pitchFamily="34" charset="0"/>
              </a:rPr>
              <a:t>There is no explicit rollback ( aborting the transaction is implicit rollback )</a:t>
            </a:r>
          </a:p>
          <a:p>
            <a:pPr algn="l"/>
            <a:endParaRPr lang="en-US" sz="1200" b="0" i="0" dirty="0">
              <a:solidFill>
                <a:srgbClr val="25323D"/>
              </a:solidFill>
              <a:effectLst/>
              <a:latin typeface="Arial" panose="020B0604020202020204" pitchFamily="34" charset="0"/>
            </a:endParaRPr>
          </a:p>
          <a:p>
            <a:pPr algn="l">
              <a:buFont typeface="Arial" panose="020B0604020202020204" pitchFamily="34" charset="0"/>
              <a:buChar char="•"/>
            </a:pPr>
            <a:r>
              <a:rPr lang="en-US" sz="1200" b="0" i="0" dirty="0">
                <a:solidFill>
                  <a:srgbClr val="25323D"/>
                </a:solidFill>
                <a:effectLst/>
                <a:latin typeface="Arial" panose="020B0604020202020204" pitchFamily="34" charset="0"/>
              </a:rPr>
              <a:t>DDLs are always executed outside of a transaction block, and like DMLs outside a transaction block, are committed immediately</a:t>
            </a:r>
          </a:p>
          <a:p>
            <a:pPr algn="l">
              <a:buFont typeface="Arial" panose="020B0604020202020204" pitchFamily="34" charset="0"/>
              <a:buChar char="•"/>
            </a:pPr>
            <a:endParaRPr lang="en-US" sz="1200" dirty="0">
              <a:solidFill>
                <a:srgbClr val="25323D"/>
              </a:solidFill>
              <a:latin typeface="Arial" panose="020B0604020202020204" pitchFamily="34" charset="0"/>
            </a:endParaRPr>
          </a:p>
          <a:p>
            <a:pPr algn="l">
              <a:buFont typeface="Arial" panose="020B0604020202020204" pitchFamily="34" charset="0"/>
              <a:buChar char="•"/>
            </a:pPr>
            <a:r>
              <a:rPr lang="en-US" sz="1200" dirty="0">
                <a:solidFill>
                  <a:srgbClr val="000000"/>
                </a:solidFill>
                <a:effectLst/>
                <a:latin typeface="Arial" panose="020B0604020202020204" pitchFamily="34" charset="0"/>
              </a:rPr>
              <a:t>If transactions are enabled for a table, its indexes must have them enabled as well</a:t>
            </a:r>
          </a:p>
          <a:p>
            <a:pPr algn="l">
              <a:buFont typeface="Arial" panose="020B0604020202020204" pitchFamily="34" charset="0"/>
              <a:buChar char="•"/>
            </a:pPr>
            <a:endParaRPr lang="en-US" sz="1200" dirty="0">
              <a:solidFill>
                <a:srgbClr val="000000"/>
              </a:solidFill>
              <a:effectLst/>
              <a:latin typeface="Arial" panose="020B0604020202020204" pitchFamily="34" charset="0"/>
            </a:endParaRPr>
          </a:p>
          <a:p>
            <a:pPr algn="l">
              <a:buFont typeface="Arial" panose="020B0604020202020204" pitchFamily="34" charset="0"/>
              <a:buChar char="•"/>
            </a:pPr>
            <a:r>
              <a:rPr lang="en-US" sz="1200" dirty="0">
                <a:solidFill>
                  <a:srgbClr val="000000"/>
                </a:solidFill>
                <a:effectLst/>
                <a:latin typeface="Arial" panose="020B0604020202020204" pitchFamily="34" charset="0"/>
              </a:rPr>
              <a:t>If transactions are disabled for a table, its indexes need to  have transaction disabled AND </a:t>
            </a:r>
            <a:r>
              <a:rPr lang="en-US" sz="1200" dirty="0" err="1">
                <a:solidFill>
                  <a:srgbClr val="000000"/>
                </a:solidFill>
                <a:effectLst/>
                <a:latin typeface="Arial" panose="020B0604020202020204" pitchFamily="34" charset="0"/>
              </a:rPr>
              <a:t>consistency_level</a:t>
            </a:r>
            <a:r>
              <a:rPr lang="en-US" sz="1200" dirty="0">
                <a:solidFill>
                  <a:srgbClr val="000000"/>
                </a:solidFill>
                <a:effectLst/>
                <a:latin typeface="Arial" panose="020B0604020202020204" pitchFamily="34" charset="0"/>
              </a:rPr>
              <a:t> - ”user enforced” ( </a:t>
            </a:r>
            <a:r>
              <a:rPr lang="en-US" sz="1200" dirty="0">
                <a:solidFill>
                  <a:srgbClr val="000000"/>
                </a:solidFill>
                <a:effectLst/>
                <a:latin typeface="Arial" panose="020B0604020202020204" pitchFamily="34" charset="0"/>
                <a:hlinkClick r:id="rId3"/>
              </a:rPr>
              <a:t>1696</a:t>
            </a:r>
            <a:r>
              <a:rPr lang="en-US" sz="1200" dirty="0">
                <a:solidFill>
                  <a:srgbClr val="000000"/>
                </a:solidFill>
                <a:effectLst/>
                <a:latin typeface="Arial" panose="020B0604020202020204" pitchFamily="34" charset="0"/>
              </a:rPr>
              <a:t> ).         </a:t>
            </a:r>
            <a:r>
              <a:rPr lang="en-US" sz="1200" dirty="0">
                <a:latin typeface="Arial" panose="020B0604020202020204" pitchFamily="34" charset="0"/>
                <a:sym typeface="Wingdings" pitchFamily="2" charset="2"/>
              </a:rPr>
              <a:t> Not recommended for production use.</a:t>
            </a:r>
            <a:endParaRPr lang="en-US" sz="1200" dirty="0">
              <a:solidFill>
                <a:srgbClr val="000000"/>
              </a:solidFill>
              <a:effectLst/>
              <a:latin typeface="Arial" panose="020B0604020202020204" pitchFamily="34" charset="0"/>
            </a:endParaRPr>
          </a:p>
          <a:p>
            <a:pPr algn="l"/>
            <a:endParaRPr lang="en-US" sz="1200" dirty="0">
              <a:solidFill>
                <a:srgbClr val="000000"/>
              </a:solidFill>
              <a:effectLst/>
              <a:latin typeface="Arial" panose="020B0604020202020204" pitchFamily="34" charset="0"/>
            </a:endParaRPr>
          </a:p>
          <a:p>
            <a:r>
              <a:rPr lang="en-US" sz="1200" dirty="0">
                <a:solidFill>
                  <a:srgbClr val="000000"/>
                </a:solidFill>
                <a:effectLst/>
                <a:latin typeface="Arial" panose="020B0604020202020204" pitchFamily="34" charset="0"/>
              </a:rPr>
              <a:t> </a:t>
            </a:r>
          </a:p>
        </p:txBody>
      </p:sp>
    </p:spTree>
    <p:extLst>
      <p:ext uri="{BB962C8B-B14F-4D97-AF65-F5344CB8AC3E}">
        <p14:creationId xmlns:p14="http://schemas.microsoft.com/office/powerpoint/2010/main" val="3610249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4"/>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a:solidFill>
                  <a:schemeClr val="accent1"/>
                </a:solidFill>
                <a:latin typeface="Avenir"/>
                <a:ea typeface="Avenir"/>
                <a:cs typeface="Avenir"/>
                <a:sym typeface="Avenir"/>
              </a:rPr>
              <a:t>Fundamental YCQL Concepts</a:t>
            </a:r>
            <a:endParaRPr sz="4000" b="1">
              <a:solidFill>
                <a:schemeClr val="accent1"/>
              </a:solidFill>
              <a:latin typeface="Avenir"/>
              <a:ea typeface="Avenir"/>
              <a:cs typeface="Avenir"/>
              <a:sym typeface="Avenir"/>
            </a:endParaRPr>
          </a:p>
        </p:txBody>
      </p:sp>
      <p:sp>
        <p:nvSpPr>
          <p:cNvPr id="229" name="Google Shape;229;p34"/>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CB722-1DCD-3FC5-1C79-98DBA7EDAAA4}"/>
              </a:ext>
            </a:extLst>
          </p:cNvPr>
          <p:cNvSpPr>
            <a:spLocks noGrp="1"/>
          </p:cNvSpPr>
          <p:nvPr>
            <p:ph type="title"/>
          </p:nvPr>
        </p:nvSpPr>
        <p:spPr/>
        <p:txBody>
          <a:bodyPr/>
          <a:lstStyle/>
          <a:p>
            <a:r>
              <a:rPr lang="en-US" dirty="0" err="1"/>
              <a:t>Yugabyte</a:t>
            </a:r>
            <a:r>
              <a:rPr lang="en-US" dirty="0"/>
              <a:t> Product Lines</a:t>
            </a:r>
          </a:p>
        </p:txBody>
      </p:sp>
      <p:sp>
        <p:nvSpPr>
          <p:cNvPr id="3" name="Slide Number Placeholder 2">
            <a:extLst>
              <a:ext uri="{FF2B5EF4-FFF2-40B4-BE49-F238E27FC236}">
                <a16:creationId xmlns:a16="http://schemas.microsoft.com/office/drawing/2014/main" id="{979B655B-050D-EC24-881F-0AD9521B68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sz="900"/>
          </a:p>
        </p:txBody>
      </p:sp>
      <p:pic>
        <p:nvPicPr>
          <p:cNvPr id="4" name="Picture 3">
            <a:extLst>
              <a:ext uri="{FF2B5EF4-FFF2-40B4-BE49-F238E27FC236}">
                <a16:creationId xmlns:a16="http://schemas.microsoft.com/office/drawing/2014/main" id="{F1530096-DC9E-4693-8EC9-EDC00EA65432}"/>
              </a:ext>
            </a:extLst>
          </p:cNvPr>
          <p:cNvPicPr>
            <a:picLocks noChangeAspect="1"/>
          </p:cNvPicPr>
          <p:nvPr/>
        </p:nvPicPr>
        <p:blipFill>
          <a:blip r:embed="rId2"/>
          <a:stretch>
            <a:fillRect/>
          </a:stretch>
        </p:blipFill>
        <p:spPr>
          <a:xfrm>
            <a:off x="688975" y="860425"/>
            <a:ext cx="2336800" cy="3136900"/>
          </a:xfrm>
          <a:prstGeom prst="rect">
            <a:avLst/>
          </a:prstGeom>
        </p:spPr>
      </p:pic>
      <p:sp>
        <p:nvSpPr>
          <p:cNvPr id="5" name="TextBox 4">
            <a:extLst>
              <a:ext uri="{FF2B5EF4-FFF2-40B4-BE49-F238E27FC236}">
                <a16:creationId xmlns:a16="http://schemas.microsoft.com/office/drawing/2014/main" id="{416FE35D-3B08-46F2-18B3-926C048E14AF}"/>
              </a:ext>
            </a:extLst>
          </p:cNvPr>
          <p:cNvSpPr txBox="1"/>
          <p:nvPr/>
        </p:nvSpPr>
        <p:spPr>
          <a:xfrm>
            <a:off x="3364707" y="928689"/>
            <a:ext cx="4886324" cy="3539430"/>
          </a:xfrm>
          <a:prstGeom prst="rect">
            <a:avLst/>
          </a:prstGeom>
          <a:noFill/>
        </p:spPr>
        <p:txBody>
          <a:bodyPr wrap="square" rtlCol="0">
            <a:spAutoFit/>
          </a:bodyPr>
          <a:lstStyle/>
          <a:p>
            <a:r>
              <a:rPr lang="en-US" dirty="0"/>
              <a:t>1. </a:t>
            </a:r>
            <a:r>
              <a:rPr lang="en-US" dirty="0" err="1"/>
              <a:t>YugabyteDB</a:t>
            </a:r>
            <a:r>
              <a:rPr lang="en-US" dirty="0"/>
              <a:t> – Core, Open Source DB product</a:t>
            </a:r>
          </a:p>
          <a:p>
            <a:r>
              <a:rPr lang="en-US" dirty="0"/>
              <a:t>      </a:t>
            </a:r>
          </a:p>
          <a:p>
            <a:endParaRPr lang="en-US" dirty="0"/>
          </a:p>
          <a:p>
            <a:endParaRPr lang="en-US" dirty="0"/>
          </a:p>
          <a:p>
            <a:endParaRPr lang="en-US" dirty="0"/>
          </a:p>
          <a:p>
            <a:r>
              <a:rPr lang="en-US" dirty="0"/>
              <a:t>2. </a:t>
            </a:r>
            <a:r>
              <a:rPr lang="en-US" dirty="0" err="1"/>
              <a:t>YugabyteDB</a:t>
            </a:r>
            <a:r>
              <a:rPr lang="en-US" dirty="0"/>
              <a:t> Anywhere – </a:t>
            </a:r>
            <a:r>
              <a:rPr lang="en-US" dirty="0" err="1"/>
              <a:t>YugabyteDB</a:t>
            </a:r>
            <a:r>
              <a:rPr lang="en-US" dirty="0"/>
              <a:t> + “Anywhere”</a:t>
            </a:r>
          </a:p>
          <a:p>
            <a:pPr lvl="2"/>
            <a:endParaRPr lang="en-US" dirty="0"/>
          </a:p>
          <a:p>
            <a:pPr marL="285750" lvl="2" indent="-285750">
              <a:buFont typeface="Arial" panose="020B0604020202020204" pitchFamily="34" charset="0"/>
              <a:buChar char="•"/>
            </a:pPr>
            <a:r>
              <a:rPr lang="en-US" dirty="0">
                <a:highlight>
                  <a:srgbClr val="FFFF00"/>
                </a:highlight>
              </a:rPr>
              <a:t>             BBB uses this</a:t>
            </a:r>
          </a:p>
          <a:p>
            <a:pPr marL="285750" lvl="2" indent="-285750">
              <a:buFont typeface="Arial" panose="020B0604020202020204" pitchFamily="34" charset="0"/>
              <a:buChar char="•"/>
            </a:pPr>
            <a:r>
              <a:rPr lang="en-US" dirty="0"/>
              <a:t>             UI separate from DB clusters</a:t>
            </a:r>
          </a:p>
          <a:p>
            <a:pPr marL="285750" lvl="6" indent="-285750">
              <a:buFont typeface="Arial" panose="020B0604020202020204" pitchFamily="34" charset="0"/>
              <a:buChar char="•"/>
            </a:pPr>
            <a:r>
              <a:rPr lang="en-US" dirty="0"/>
              <a:t>	Create “universes” / clusters easily</a:t>
            </a:r>
          </a:p>
          <a:p>
            <a:pPr marL="285750" lvl="6" indent="-285750">
              <a:buFont typeface="Arial" panose="020B0604020202020204" pitchFamily="34" charset="0"/>
              <a:buChar char="•"/>
            </a:pPr>
            <a:r>
              <a:rPr lang="en-US" dirty="0"/>
              <a:t>	Easy Backup, Monitoring </a:t>
            </a:r>
          </a:p>
          <a:p>
            <a:pPr marL="285750" lvl="2" indent="-285750">
              <a:buFont typeface="Arial" panose="020B0604020202020204" pitchFamily="34" charset="0"/>
              <a:buChar char="•"/>
            </a:pPr>
            <a:r>
              <a:rPr lang="en-US" dirty="0"/>
              <a:t>	Easy configuration of DB parameters/settings</a:t>
            </a:r>
          </a:p>
          <a:p>
            <a:pPr lvl="2"/>
            <a:endParaRPr lang="en-US" dirty="0"/>
          </a:p>
          <a:p>
            <a:endParaRPr lang="en-US" dirty="0"/>
          </a:p>
          <a:p>
            <a:endParaRPr lang="en-US" dirty="0"/>
          </a:p>
          <a:p>
            <a:r>
              <a:rPr lang="en-US" dirty="0"/>
              <a:t>3. </a:t>
            </a:r>
            <a:r>
              <a:rPr lang="en-US" dirty="0" err="1"/>
              <a:t>YugabyteDB</a:t>
            </a:r>
            <a:r>
              <a:rPr lang="en-US" dirty="0"/>
              <a:t> Managed -  YBA on Cloud, PaaS</a:t>
            </a:r>
          </a:p>
        </p:txBody>
      </p:sp>
    </p:spTree>
    <p:extLst>
      <p:ext uri="{BB962C8B-B14F-4D97-AF65-F5344CB8AC3E}">
        <p14:creationId xmlns:p14="http://schemas.microsoft.com/office/powerpoint/2010/main" val="4172829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F3FFE-49CE-3884-5856-7C296E47BC09}"/>
              </a:ext>
            </a:extLst>
          </p:cNvPr>
          <p:cNvSpPr>
            <a:spLocks noGrp="1"/>
          </p:cNvSpPr>
          <p:nvPr>
            <p:ph type="title"/>
          </p:nvPr>
        </p:nvSpPr>
        <p:spPr/>
        <p:txBody>
          <a:bodyPr/>
          <a:lstStyle/>
          <a:p>
            <a:r>
              <a:rPr lang="en-US" dirty="0" err="1"/>
              <a:t>YugabyteDB</a:t>
            </a:r>
            <a:r>
              <a:rPr lang="en-US" dirty="0"/>
              <a:t> Storage – Terminology</a:t>
            </a:r>
          </a:p>
        </p:txBody>
      </p:sp>
      <p:sp>
        <p:nvSpPr>
          <p:cNvPr id="3" name="Slide Number Placeholder 2">
            <a:extLst>
              <a:ext uri="{FF2B5EF4-FFF2-40B4-BE49-F238E27FC236}">
                <a16:creationId xmlns:a16="http://schemas.microsoft.com/office/drawing/2014/main" id="{7672F63D-15D8-0976-61D7-424BC14638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sz="900"/>
          </a:p>
        </p:txBody>
      </p:sp>
      <p:sp>
        <p:nvSpPr>
          <p:cNvPr id="4" name="TextBox 3">
            <a:extLst>
              <a:ext uri="{FF2B5EF4-FFF2-40B4-BE49-F238E27FC236}">
                <a16:creationId xmlns:a16="http://schemas.microsoft.com/office/drawing/2014/main" id="{EF39E53B-E429-7EE4-24AB-6A015CF223ED}"/>
              </a:ext>
            </a:extLst>
          </p:cNvPr>
          <p:cNvSpPr txBox="1"/>
          <p:nvPr/>
        </p:nvSpPr>
        <p:spPr>
          <a:xfrm>
            <a:off x="464344" y="827107"/>
            <a:ext cx="8079581" cy="4016484"/>
          </a:xfrm>
          <a:prstGeom prst="rect">
            <a:avLst/>
          </a:prstGeom>
          <a:noFill/>
        </p:spPr>
        <p:txBody>
          <a:bodyPr wrap="square" rtlCol="0">
            <a:spAutoFit/>
          </a:bodyPr>
          <a:lstStyle/>
          <a:p>
            <a:r>
              <a:rPr lang="en-US" sz="1200" dirty="0">
                <a:latin typeface="Arial" panose="020B0604020202020204" pitchFamily="34" charset="0"/>
              </a:rPr>
              <a:t>LSM tree  - Log-structured merge tree</a:t>
            </a:r>
          </a:p>
          <a:p>
            <a:r>
              <a:rPr lang="en-US" sz="1200" dirty="0">
                <a:latin typeface="Arial" panose="020B0604020202020204" pitchFamily="34" charset="0"/>
              </a:rPr>
              <a:t>                - Efficient data structure for high throughput key-value pair data</a:t>
            </a:r>
          </a:p>
          <a:p>
            <a:r>
              <a:rPr lang="en-US" sz="1200" dirty="0">
                <a:latin typeface="Arial" panose="020B0604020202020204" pitchFamily="34" charset="0"/>
              </a:rPr>
              <a:t>                - Widely used for NoSQL databases </a:t>
            </a:r>
          </a:p>
          <a:p>
            <a:r>
              <a:rPr lang="en-US" sz="1200" dirty="0">
                <a:latin typeface="Arial" panose="020B0604020202020204" pitchFamily="34" charset="0"/>
              </a:rPr>
              <a:t>                - Cassandra, Google Bigtable, </a:t>
            </a:r>
            <a:r>
              <a:rPr lang="en-US" sz="1200" dirty="0" err="1">
                <a:latin typeface="Arial" panose="020B0604020202020204" pitchFamily="34" charset="0"/>
              </a:rPr>
              <a:t>Hbase</a:t>
            </a:r>
            <a:r>
              <a:rPr lang="en-US" sz="1200" dirty="0">
                <a:latin typeface="Arial" panose="020B0604020202020204" pitchFamily="34" charset="0"/>
              </a:rPr>
              <a:t>, </a:t>
            </a:r>
            <a:r>
              <a:rPr lang="en-US" sz="1200" dirty="0" err="1">
                <a:latin typeface="Arial" panose="020B0604020202020204" pitchFamily="34" charset="0"/>
              </a:rPr>
              <a:t>LevelDB</a:t>
            </a:r>
            <a:r>
              <a:rPr lang="en-US" sz="1200" dirty="0">
                <a:latin typeface="Arial" panose="020B0604020202020204" pitchFamily="34" charset="0"/>
              </a:rPr>
              <a:t>, </a:t>
            </a:r>
            <a:r>
              <a:rPr lang="en-US" sz="1200" dirty="0" err="1">
                <a:highlight>
                  <a:srgbClr val="FFFF00"/>
                </a:highlight>
                <a:latin typeface="Arial" panose="020B0604020202020204" pitchFamily="34" charset="0"/>
              </a:rPr>
              <a:t>RockDB</a:t>
            </a:r>
            <a:r>
              <a:rPr lang="en-US" sz="1200" dirty="0">
                <a:highlight>
                  <a:srgbClr val="FFFF00"/>
                </a:highlight>
                <a:latin typeface="Arial" panose="020B0604020202020204" pitchFamily="34" charset="0"/>
              </a:rPr>
              <a:t> </a:t>
            </a:r>
          </a:p>
          <a:p>
            <a:r>
              <a:rPr lang="en-US" sz="1200" dirty="0">
                <a:highlight>
                  <a:srgbClr val="FFFF00"/>
                </a:highlight>
                <a:latin typeface="Arial" panose="020B0604020202020204" pitchFamily="34" charset="0"/>
              </a:rPr>
              <a:t>                - </a:t>
            </a:r>
            <a:r>
              <a:rPr lang="en-US" sz="1200" dirty="0" err="1">
                <a:highlight>
                  <a:srgbClr val="FFFF00"/>
                </a:highlight>
                <a:latin typeface="Arial" panose="020B0604020202020204" pitchFamily="34" charset="0"/>
              </a:rPr>
              <a:t>Yugabyte</a:t>
            </a:r>
            <a:r>
              <a:rPr lang="en-US" sz="1200" dirty="0">
                <a:highlight>
                  <a:srgbClr val="FFFF00"/>
                </a:highlight>
                <a:latin typeface="Arial" panose="020B0604020202020204" pitchFamily="34" charset="0"/>
              </a:rPr>
              <a:t> uses </a:t>
            </a:r>
            <a:r>
              <a:rPr lang="en-US" sz="1200" dirty="0" err="1">
                <a:highlight>
                  <a:srgbClr val="FFFF00"/>
                </a:highlight>
                <a:latin typeface="Arial" panose="020B0604020202020204" pitchFamily="34" charset="0"/>
              </a:rPr>
              <a:t>DocDB</a:t>
            </a:r>
            <a:r>
              <a:rPr lang="en-US" sz="1200" dirty="0">
                <a:highlight>
                  <a:srgbClr val="FFFF00"/>
                </a:highlight>
                <a:latin typeface="Arial" panose="020B0604020202020204" pitchFamily="34" charset="0"/>
              </a:rPr>
              <a:t>, based on </a:t>
            </a:r>
            <a:r>
              <a:rPr lang="en-US" sz="1200" dirty="0" err="1">
                <a:highlight>
                  <a:srgbClr val="FFFF00"/>
                </a:highlight>
                <a:latin typeface="Arial" panose="020B0604020202020204" pitchFamily="34" charset="0"/>
              </a:rPr>
              <a:t>RockDB</a:t>
            </a:r>
            <a:endParaRPr lang="en-US" sz="1200" dirty="0">
              <a:highlight>
                <a:srgbClr val="FFFF00"/>
              </a:highlight>
              <a:latin typeface="Arial" panose="020B0604020202020204" pitchFamily="34" charset="0"/>
            </a:endParaRPr>
          </a:p>
          <a:p>
            <a:r>
              <a:rPr lang="en-US" sz="1200" dirty="0">
                <a:latin typeface="Arial" panose="020B0604020202020204" pitchFamily="34" charset="0"/>
              </a:rPr>
              <a:t>                </a:t>
            </a:r>
          </a:p>
          <a:p>
            <a:r>
              <a:rPr lang="en-US" sz="1200" dirty="0" err="1">
                <a:latin typeface="Arial" panose="020B0604020202020204" pitchFamily="34" charset="0"/>
              </a:rPr>
              <a:t>SSTable</a:t>
            </a:r>
            <a:r>
              <a:rPr lang="en-US" sz="1200" dirty="0">
                <a:latin typeface="Arial" panose="020B0604020202020204" pitchFamily="34" charset="0"/>
              </a:rPr>
              <a:t> - Sorted String Table – a file format for storing key-value pairs on disk</a:t>
            </a:r>
          </a:p>
          <a:p>
            <a:r>
              <a:rPr lang="en-US" sz="1200" dirty="0">
                <a:latin typeface="Arial" panose="020B0604020202020204" pitchFamily="34" charset="0"/>
              </a:rPr>
              <a:t>               - Optimized for read</a:t>
            </a:r>
          </a:p>
          <a:p>
            <a:r>
              <a:rPr lang="en-US" sz="1200" dirty="0">
                <a:latin typeface="Arial" panose="020B0604020202020204" pitchFamily="34" charset="0"/>
              </a:rPr>
              <a:t>               - immutable</a:t>
            </a:r>
          </a:p>
          <a:p>
            <a:r>
              <a:rPr lang="en-US" sz="1200" dirty="0">
                <a:latin typeface="Arial" panose="020B0604020202020204" pitchFamily="34" charset="0"/>
              </a:rPr>
              <a:t>               </a:t>
            </a:r>
          </a:p>
          <a:p>
            <a:r>
              <a:rPr lang="en-US" sz="1200" dirty="0">
                <a:latin typeface="Arial" panose="020B0604020202020204" pitchFamily="34" charset="0"/>
              </a:rPr>
              <a:t>Append-only log</a:t>
            </a:r>
          </a:p>
          <a:p>
            <a:r>
              <a:rPr lang="en-US" sz="1200" dirty="0">
                <a:latin typeface="Arial" panose="020B0604020202020204" pitchFamily="34" charset="0"/>
              </a:rPr>
              <a:t>                - Optimized for write</a:t>
            </a:r>
          </a:p>
          <a:p>
            <a:r>
              <a:rPr lang="en-US" sz="1200" dirty="0">
                <a:latin typeface="Arial" panose="020B0604020202020204" pitchFamily="34" charset="0"/>
              </a:rPr>
              <a:t>                - When log reaches a certain size ( ~ a few GB ), it is written to </a:t>
            </a:r>
            <a:r>
              <a:rPr lang="en-US" sz="1200" dirty="0" err="1">
                <a:latin typeface="Arial" panose="020B0604020202020204" pitchFamily="34" charset="0"/>
              </a:rPr>
              <a:t>SSTable</a:t>
            </a:r>
            <a:endParaRPr lang="en-US" sz="1200" dirty="0">
              <a:latin typeface="Arial" panose="020B0604020202020204" pitchFamily="34" charset="0"/>
            </a:endParaRPr>
          </a:p>
          <a:p>
            <a:r>
              <a:rPr lang="en-US" sz="1200" dirty="0">
                <a:latin typeface="Arial" panose="020B0604020202020204" pitchFamily="34" charset="0"/>
              </a:rPr>
              <a:t>                - Copy of append-only log stays in memory </a:t>
            </a:r>
          </a:p>
          <a:p>
            <a:r>
              <a:rPr lang="en-US" sz="1200" dirty="0">
                <a:latin typeface="Arial" panose="020B0604020202020204" pitchFamily="34" charset="0"/>
              </a:rPr>
              <a:t>                - Update – new version of row with timestamp</a:t>
            </a:r>
          </a:p>
          <a:p>
            <a:r>
              <a:rPr lang="en-US" sz="1200" dirty="0">
                <a:latin typeface="Arial" panose="020B0604020202020204" pitchFamily="34" charset="0"/>
              </a:rPr>
              <a:t>                - Delete – new version with key and timestamp – called tombstone</a:t>
            </a:r>
          </a:p>
          <a:p>
            <a:r>
              <a:rPr lang="en-US" sz="1200" dirty="0">
                <a:latin typeface="Arial" panose="020B0604020202020204" pitchFamily="34" charset="0"/>
              </a:rPr>
              <a:t>                - Old updates and deletes stay in LSM, for MVCC, removed through later through file compaction.</a:t>
            </a:r>
          </a:p>
          <a:p>
            <a:endParaRPr lang="en-US" sz="1200" dirty="0">
              <a:latin typeface="Arial" panose="020B0604020202020204" pitchFamily="34" charset="0"/>
            </a:endParaRPr>
          </a:p>
          <a:p>
            <a:endParaRPr lang="en-US" sz="1200" dirty="0">
              <a:latin typeface="Arial" panose="020B0604020202020204" pitchFamily="34" charset="0"/>
            </a:endParaRPr>
          </a:p>
          <a:p>
            <a:r>
              <a:rPr lang="en-US" sz="900" dirty="0">
                <a:solidFill>
                  <a:srgbClr val="292929"/>
                </a:solidFill>
                <a:latin typeface="Arial" panose="020B0604020202020204" pitchFamily="34" charset="0"/>
              </a:rPr>
              <a:t>YB </a:t>
            </a:r>
            <a:r>
              <a:rPr lang="en-US" sz="900" b="0" i="0" dirty="0">
                <a:solidFill>
                  <a:srgbClr val="292929"/>
                </a:solidFill>
                <a:effectLst/>
                <a:latin typeface="Arial" panose="020B0604020202020204" pitchFamily="34" charset="0"/>
              </a:rPr>
              <a:t>compaction - </a:t>
            </a:r>
            <a:r>
              <a:rPr lang="en-US" sz="900" b="0" i="0" dirty="0">
                <a:solidFill>
                  <a:srgbClr val="292929"/>
                </a:solidFill>
                <a:effectLst/>
                <a:latin typeface="Arial" panose="020B0604020202020204" pitchFamily="34" charset="0"/>
                <a:hlinkClick r:id="rId2"/>
              </a:rPr>
              <a:t>https://www.yugabyte.com/blog/background-data-compaction/</a:t>
            </a:r>
            <a:endParaRPr lang="en-US" sz="900" b="0" i="0" dirty="0">
              <a:solidFill>
                <a:srgbClr val="292929"/>
              </a:solidFill>
              <a:effectLst/>
              <a:latin typeface="Arial" panose="020B0604020202020204" pitchFamily="34" charset="0"/>
            </a:endParaRPr>
          </a:p>
          <a:p>
            <a:r>
              <a:rPr lang="en-US" sz="900" dirty="0">
                <a:solidFill>
                  <a:srgbClr val="292929"/>
                </a:solidFill>
                <a:latin typeface="Arial" panose="020B0604020202020204" pitchFamily="34" charset="0"/>
              </a:rPr>
              <a:t>Generic LSM -   </a:t>
            </a:r>
            <a:r>
              <a:rPr lang="en-US" sz="900" dirty="0">
                <a:solidFill>
                  <a:srgbClr val="292929"/>
                </a:solidFill>
                <a:latin typeface="Arial" panose="020B0604020202020204" pitchFamily="34" charset="0"/>
                <a:hlinkClick r:id="rId3"/>
              </a:rPr>
              <a:t>https://</a:t>
            </a:r>
            <a:r>
              <a:rPr lang="en-US" sz="900" dirty="0" err="1">
                <a:solidFill>
                  <a:srgbClr val="292929"/>
                </a:solidFill>
                <a:latin typeface="Arial" panose="020B0604020202020204" pitchFamily="34" charset="0"/>
                <a:hlinkClick r:id="rId3"/>
              </a:rPr>
              <a:t>yetanotherdevblog.com</a:t>
            </a:r>
            <a:r>
              <a:rPr lang="en-US" sz="900" dirty="0">
                <a:solidFill>
                  <a:srgbClr val="292929"/>
                </a:solidFill>
                <a:latin typeface="Arial" panose="020B0604020202020204" pitchFamily="34" charset="0"/>
                <a:hlinkClick r:id="rId3"/>
              </a:rPr>
              <a:t>/</a:t>
            </a:r>
            <a:r>
              <a:rPr lang="en-US" sz="900" dirty="0" err="1">
                <a:solidFill>
                  <a:srgbClr val="292929"/>
                </a:solidFill>
                <a:latin typeface="Arial" panose="020B0604020202020204" pitchFamily="34" charset="0"/>
                <a:hlinkClick r:id="rId3"/>
              </a:rPr>
              <a:t>lsm</a:t>
            </a:r>
            <a:r>
              <a:rPr lang="en-US" sz="900" dirty="0">
                <a:solidFill>
                  <a:srgbClr val="292929"/>
                </a:solidFill>
                <a:latin typeface="Arial" panose="020B0604020202020204" pitchFamily="34" charset="0"/>
              </a:rPr>
              <a:t>/</a:t>
            </a:r>
            <a:endParaRPr lang="en-US" sz="900" b="0" i="0" dirty="0">
              <a:solidFill>
                <a:srgbClr val="292929"/>
              </a:solidFill>
              <a:effectLst/>
              <a:latin typeface="Arial" panose="020B0604020202020204" pitchFamily="34" charset="0"/>
            </a:endParaRPr>
          </a:p>
          <a:p>
            <a:endParaRPr lang="en-US" sz="900" b="0" i="0" dirty="0">
              <a:solidFill>
                <a:srgbClr val="292929"/>
              </a:solidFill>
              <a:effectLst/>
              <a:latin typeface="Arial" panose="020B0604020202020204" pitchFamily="34" charset="0"/>
            </a:endParaRPr>
          </a:p>
        </p:txBody>
      </p:sp>
    </p:spTree>
    <p:extLst>
      <p:ext uri="{BB962C8B-B14F-4D97-AF65-F5344CB8AC3E}">
        <p14:creationId xmlns:p14="http://schemas.microsoft.com/office/powerpoint/2010/main" val="24233385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3CD7A-26DA-5176-74BA-549EB12054B7}"/>
              </a:ext>
            </a:extLst>
          </p:cNvPr>
          <p:cNvSpPr>
            <a:spLocks noGrp="1"/>
          </p:cNvSpPr>
          <p:nvPr>
            <p:ph type="title"/>
          </p:nvPr>
        </p:nvSpPr>
        <p:spPr/>
        <p:txBody>
          <a:bodyPr/>
          <a:lstStyle/>
          <a:p>
            <a:r>
              <a:rPr lang="en-US" dirty="0" err="1"/>
              <a:t>Yugabyte</a:t>
            </a:r>
            <a:r>
              <a:rPr lang="en-US" dirty="0"/>
              <a:t> Storage Write Path</a:t>
            </a:r>
          </a:p>
        </p:txBody>
      </p:sp>
      <p:sp>
        <p:nvSpPr>
          <p:cNvPr id="3" name="Slide Number Placeholder 2">
            <a:extLst>
              <a:ext uri="{FF2B5EF4-FFF2-40B4-BE49-F238E27FC236}">
                <a16:creationId xmlns:a16="http://schemas.microsoft.com/office/drawing/2014/main" id="{5B4D9B36-2733-626B-461A-0360D0ED795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sz="900"/>
          </a:p>
        </p:txBody>
      </p:sp>
      <p:pic>
        <p:nvPicPr>
          <p:cNvPr id="4" name="Picture 3">
            <a:extLst>
              <a:ext uri="{FF2B5EF4-FFF2-40B4-BE49-F238E27FC236}">
                <a16:creationId xmlns:a16="http://schemas.microsoft.com/office/drawing/2014/main" id="{278C8BAD-09DA-7B96-9B52-53B0C6F841E1}"/>
              </a:ext>
            </a:extLst>
          </p:cNvPr>
          <p:cNvPicPr>
            <a:picLocks noChangeAspect="1"/>
          </p:cNvPicPr>
          <p:nvPr/>
        </p:nvPicPr>
        <p:blipFill>
          <a:blip r:embed="rId2"/>
          <a:stretch>
            <a:fillRect/>
          </a:stretch>
        </p:blipFill>
        <p:spPr>
          <a:xfrm>
            <a:off x="2164556" y="791165"/>
            <a:ext cx="5293519" cy="3915174"/>
          </a:xfrm>
          <a:prstGeom prst="rect">
            <a:avLst/>
          </a:prstGeom>
        </p:spPr>
      </p:pic>
    </p:spTree>
    <p:extLst>
      <p:ext uri="{BB962C8B-B14F-4D97-AF65-F5344CB8AC3E}">
        <p14:creationId xmlns:p14="http://schemas.microsoft.com/office/powerpoint/2010/main" val="762042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F3FFE-49CE-3884-5856-7C296E47BC09}"/>
              </a:ext>
            </a:extLst>
          </p:cNvPr>
          <p:cNvSpPr>
            <a:spLocks noGrp="1"/>
          </p:cNvSpPr>
          <p:nvPr>
            <p:ph type="title"/>
          </p:nvPr>
        </p:nvSpPr>
        <p:spPr/>
        <p:txBody>
          <a:bodyPr/>
          <a:lstStyle/>
          <a:p>
            <a:r>
              <a:rPr lang="en-US" dirty="0" err="1"/>
              <a:t>YugabyteDB</a:t>
            </a:r>
            <a:r>
              <a:rPr lang="en-US" dirty="0"/>
              <a:t> Storage – Read Path</a:t>
            </a:r>
          </a:p>
        </p:txBody>
      </p:sp>
      <p:sp>
        <p:nvSpPr>
          <p:cNvPr id="3" name="Slide Number Placeholder 2">
            <a:extLst>
              <a:ext uri="{FF2B5EF4-FFF2-40B4-BE49-F238E27FC236}">
                <a16:creationId xmlns:a16="http://schemas.microsoft.com/office/drawing/2014/main" id="{7672F63D-15D8-0976-61D7-424BC14638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sz="900"/>
          </a:p>
        </p:txBody>
      </p:sp>
      <p:sp>
        <p:nvSpPr>
          <p:cNvPr id="4" name="TextBox 3">
            <a:extLst>
              <a:ext uri="{FF2B5EF4-FFF2-40B4-BE49-F238E27FC236}">
                <a16:creationId xmlns:a16="http://schemas.microsoft.com/office/drawing/2014/main" id="{EF39E53B-E429-7EE4-24AB-6A015CF223ED}"/>
              </a:ext>
            </a:extLst>
          </p:cNvPr>
          <p:cNvSpPr txBox="1"/>
          <p:nvPr/>
        </p:nvSpPr>
        <p:spPr>
          <a:xfrm>
            <a:off x="585788" y="1092994"/>
            <a:ext cx="8079581" cy="3970318"/>
          </a:xfrm>
          <a:prstGeom prst="rect">
            <a:avLst/>
          </a:prstGeom>
          <a:noFill/>
        </p:spPr>
        <p:txBody>
          <a:bodyPr wrap="square" rtlCol="0">
            <a:spAutoFit/>
          </a:bodyPr>
          <a:lstStyle/>
          <a:p>
            <a:endParaRPr lang="en-US" dirty="0"/>
          </a:p>
          <a:p>
            <a:r>
              <a:rPr lang="en-US" dirty="0"/>
              <a:t>Searching for data in </a:t>
            </a:r>
            <a:r>
              <a:rPr lang="en-US" dirty="0" err="1"/>
              <a:t>SSTable</a:t>
            </a:r>
            <a:r>
              <a:rPr lang="en-US" dirty="0"/>
              <a:t> – can use binary search but</a:t>
            </a:r>
          </a:p>
          <a:p>
            <a:r>
              <a:rPr lang="en-US" dirty="0"/>
              <a:t>               - Key values can be anything, irregular</a:t>
            </a:r>
          </a:p>
          <a:p>
            <a:r>
              <a:rPr lang="en-US" dirty="0"/>
              <a:t>               - Hence a “sparse” index is created – keeping a value for every few KB.</a:t>
            </a:r>
          </a:p>
          <a:p>
            <a:r>
              <a:rPr lang="en-US" dirty="0"/>
              <a:t>               - Sparse index is in memory, it reduces.</a:t>
            </a:r>
          </a:p>
          <a:p>
            <a:r>
              <a:rPr lang="en-US" dirty="0"/>
              <a:t>               - For faster search of values that do not exist, use bloom filter</a:t>
            </a:r>
          </a:p>
          <a:p>
            <a:endParaRPr lang="en-US" dirty="0"/>
          </a:p>
          <a:p>
            <a:r>
              <a:rPr lang="en-US" u="sng" dirty="0"/>
              <a:t>Read Path</a:t>
            </a:r>
          </a:p>
          <a:p>
            <a:endParaRPr lang="en-US" dirty="0"/>
          </a:p>
          <a:p>
            <a:pPr lvl="3">
              <a:buFont typeface="Arial" panose="020B0604020202020204" pitchFamily="34" charset="0"/>
              <a:buChar char="•"/>
            </a:pPr>
            <a:r>
              <a:rPr lang="en-US" b="0" i="0" dirty="0">
                <a:solidFill>
                  <a:srgbClr val="292929"/>
                </a:solidFill>
                <a:effectLst/>
                <a:latin typeface="source-serif-pro"/>
              </a:rPr>
              <a:t>Search if key is present in bloom filter. If yes, </a:t>
            </a:r>
            <a:r>
              <a:rPr lang="en-US" dirty="0">
                <a:solidFill>
                  <a:srgbClr val="292929"/>
                </a:solidFill>
                <a:latin typeface="source-serif-pro"/>
              </a:rPr>
              <a:t>returns zero rows</a:t>
            </a:r>
          </a:p>
          <a:p>
            <a:pPr lvl="3">
              <a:buFont typeface="Arial" panose="020B0604020202020204" pitchFamily="34" charset="0"/>
              <a:buChar char="•"/>
            </a:pPr>
            <a:r>
              <a:rPr lang="en-US" b="0" i="0" dirty="0">
                <a:solidFill>
                  <a:srgbClr val="292929"/>
                </a:solidFill>
                <a:effectLst/>
                <a:latin typeface="source-serif-pro"/>
              </a:rPr>
              <a:t> Next, search in append-only </a:t>
            </a:r>
            <a:r>
              <a:rPr lang="en-US" b="0" i="0" dirty="0" err="1">
                <a:solidFill>
                  <a:srgbClr val="292929"/>
                </a:solidFill>
                <a:effectLst/>
                <a:latin typeface="source-serif-pro"/>
              </a:rPr>
              <a:t>Memtable</a:t>
            </a:r>
            <a:r>
              <a:rPr lang="en-US" b="0" i="0" dirty="0">
                <a:solidFill>
                  <a:srgbClr val="292929"/>
                </a:solidFill>
                <a:effectLst/>
                <a:latin typeface="source-serif-pro"/>
              </a:rPr>
              <a:t>. This is efficiently done using the in-memory map of active log.</a:t>
            </a:r>
          </a:p>
          <a:p>
            <a:pPr algn="l">
              <a:buFont typeface="Arial" panose="020B0604020202020204" pitchFamily="34" charset="0"/>
              <a:buChar char="•"/>
            </a:pPr>
            <a:r>
              <a:rPr lang="en-US" b="0" i="0" dirty="0">
                <a:solidFill>
                  <a:srgbClr val="292929"/>
                </a:solidFill>
                <a:effectLst/>
                <a:latin typeface="source-serif-pro"/>
              </a:rPr>
              <a:t>If not present, search each </a:t>
            </a:r>
            <a:r>
              <a:rPr lang="en-US" b="0" i="0" dirty="0" err="1">
                <a:solidFill>
                  <a:srgbClr val="292929"/>
                </a:solidFill>
                <a:effectLst/>
                <a:latin typeface="source-serif-pro"/>
              </a:rPr>
              <a:t>SSTable</a:t>
            </a:r>
            <a:r>
              <a:rPr lang="en-US" b="0" i="0" dirty="0">
                <a:solidFill>
                  <a:srgbClr val="292929"/>
                </a:solidFill>
                <a:effectLst/>
                <a:latin typeface="source-serif-pro"/>
              </a:rPr>
              <a:t> in reverse order i.e. latest first. </a:t>
            </a:r>
          </a:p>
          <a:p>
            <a:pPr algn="l">
              <a:buFont typeface="Arial" panose="020B0604020202020204" pitchFamily="34" charset="0"/>
              <a:buChar char="•"/>
            </a:pPr>
            <a:r>
              <a:rPr lang="en-US" b="0" i="0" dirty="0">
                <a:solidFill>
                  <a:srgbClr val="292929"/>
                </a:solidFill>
                <a:effectLst/>
                <a:latin typeface="source-serif-pro"/>
              </a:rPr>
              <a:t>This is efficiently done by using the corresponding sparse index which is loaded in memory.</a:t>
            </a:r>
          </a:p>
          <a:p>
            <a:pPr algn="l">
              <a:buFont typeface="Arial" panose="020B0604020202020204" pitchFamily="34" charset="0"/>
              <a:buChar char="•"/>
            </a:pPr>
            <a:endParaRPr lang="en-US" dirty="0">
              <a:solidFill>
                <a:srgbClr val="292929"/>
              </a:solidFill>
              <a:latin typeface="source-serif-pro"/>
            </a:endParaRPr>
          </a:p>
          <a:p>
            <a:pPr algn="l">
              <a:buFont typeface="Arial" panose="020B0604020202020204" pitchFamily="34" charset="0"/>
              <a:buChar char="•"/>
            </a:pPr>
            <a:endParaRPr lang="en-US" b="0" i="0" dirty="0">
              <a:solidFill>
                <a:srgbClr val="292929"/>
              </a:solidFill>
              <a:effectLst/>
              <a:latin typeface="source-serif-pro"/>
            </a:endParaRPr>
          </a:p>
          <a:p>
            <a:pPr algn="l"/>
            <a:r>
              <a:rPr lang="en-US" sz="800" dirty="0">
                <a:solidFill>
                  <a:srgbClr val="292929"/>
                </a:solidFill>
                <a:latin typeface="source-serif-pro"/>
              </a:rPr>
              <a:t>Bloom filter – probabilistic search with some false positives for keys that do not exist</a:t>
            </a:r>
          </a:p>
          <a:p>
            <a:endParaRPr lang="en-US" dirty="0"/>
          </a:p>
          <a:p>
            <a:endParaRPr lang="en-US" dirty="0"/>
          </a:p>
        </p:txBody>
      </p:sp>
    </p:spTree>
    <p:extLst>
      <p:ext uri="{BB962C8B-B14F-4D97-AF65-F5344CB8AC3E}">
        <p14:creationId xmlns:p14="http://schemas.microsoft.com/office/powerpoint/2010/main" val="1969923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C6487-1644-FE3C-5C89-FB47BAD948D8}"/>
              </a:ext>
            </a:extLst>
          </p:cNvPr>
          <p:cNvSpPr>
            <a:spLocks noGrp="1"/>
          </p:cNvSpPr>
          <p:nvPr>
            <p:ph type="title"/>
          </p:nvPr>
        </p:nvSpPr>
        <p:spPr/>
        <p:txBody>
          <a:bodyPr/>
          <a:lstStyle/>
          <a:p>
            <a:r>
              <a:rPr lang="en-US" dirty="0"/>
              <a:t>Database Storage Model</a:t>
            </a:r>
          </a:p>
        </p:txBody>
      </p:sp>
      <p:sp>
        <p:nvSpPr>
          <p:cNvPr id="3" name="Slide Number Placeholder 2">
            <a:extLst>
              <a:ext uri="{FF2B5EF4-FFF2-40B4-BE49-F238E27FC236}">
                <a16:creationId xmlns:a16="http://schemas.microsoft.com/office/drawing/2014/main" id="{0C01EE5E-7E04-C982-CAF3-B3812C1B22A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sz="900"/>
          </a:p>
        </p:txBody>
      </p:sp>
      <p:pic>
        <p:nvPicPr>
          <p:cNvPr id="4" name="Picture 3">
            <a:extLst>
              <a:ext uri="{FF2B5EF4-FFF2-40B4-BE49-F238E27FC236}">
                <a16:creationId xmlns:a16="http://schemas.microsoft.com/office/drawing/2014/main" id="{F7E05DAA-585F-2F37-F374-FB52E834A854}"/>
              </a:ext>
            </a:extLst>
          </p:cNvPr>
          <p:cNvPicPr>
            <a:picLocks noChangeAspect="1"/>
          </p:cNvPicPr>
          <p:nvPr/>
        </p:nvPicPr>
        <p:blipFill>
          <a:blip r:embed="rId2"/>
          <a:stretch>
            <a:fillRect/>
          </a:stretch>
        </p:blipFill>
        <p:spPr>
          <a:xfrm>
            <a:off x="327347" y="794292"/>
            <a:ext cx="5019450" cy="3331549"/>
          </a:xfrm>
          <a:prstGeom prst="rect">
            <a:avLst/>
          </a:prstGeom>
        </p:spPr>
      </p:pic>
      <p:sp>
        <p:nvSpPr>
          <p:cNvPr id="5" name="TextBox 4">
            <a:extLst>
              <a:ext uri="{FF2B5EF4-FFF2-40B4-BE49-F238E27FC236}">
                <a16:creationId xmlns:a16="http://schemas.microsoft.com/office/drawing/2014/main" id="{4301CFEC-8937-7567-7D9E-0DEF57011770}"/>
              </a:ext>
            </a:extLst>
          </p:cNvPr>
          <p:cNvSpPr txBox="1"/>
          <p:nvPr/>
        </p:nvSpPr>
        <p:spPr>
          <a:xfrm>
            <a:off x="718956" y="4348635"/>
            <a:ext cx="6945252" cy="276999"/>
          </a:xfrm>
          <a:prstGeom prst="rect">
            <a:avLst/>
          </a:prstGeom>
          <a:noFill/>
        </p:spPr>
        <p:txBody>
          <a:bodyPr wrap="square" rtlCol="0">
            <a:spAutoFit/>
          </a:bodyPr>
          <a:lstStyle/>
          <a:p>
            <a:r>
              <a:rPr lang="en-US" sz="1200" dirty="0"/>
              <a:t>Source: https://</a:t>
            </a:r>
            <a:r>
              <a:rPr lang="en-US" sz="1200" dirty="0" err="1"/>
              <a:t>docs.yugabyte.com</a:t>
            </a:r>
            <a:r>
              <a:rPr lang="en-US" sz="1200" dirty="0"/>
              <a:t>/preview/architecture/</a:t>
            </a:r>
            <a:r>
              <a:rPr lang="en-US" sz="1200" dirty="0" err="1"/>
              <a:t>docdb</a:t>
            </a:r>
            <a:r>
              <a:rPr lang="en-US" sz="1200" dirty="0"/>
              <a:t>/persistence/</a:t>
            </a:r>
          </a:p>
        </p:txBody>
      </p:sp>
    </p:spTree>
    <p:extLst>
      <p:ext uri="{BB962C8B-B14F-4D97-AF65-F5344CB8AC3E}">
        <p14:creationId xmlns:p14="http://schemas.microsoft.com/office/powerpoint/2010/main" val="2270270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559B1-1EBB-9F4E-A1B3-A7C98A15F170}"/>
              </a:ext>
            </a:extLst>
          </p:cNvPr>
          <p:cNvSpPr>
            <a:spLocks noGrp="1"/>
          </p:cNvSpPr>
          <p:nvPr>
            <p:ph type="title"/>
          </p:nvPr>
        </p:nvSpPr>
        <p:spPr/>
        <p:txBody>
          <a:bodyPr/>
          <a:lstStyle/>
          <a:p>
            <a:r>
              <a:rPr lang="en-US" dirty="0"/>
              <a:t>Under the hood – </a:t>
            </a:r>
            <a:r>
              <a:rPr lang="en-US" dirty="0" err="1"/>
              <a:t>rocksdb</a:t>
            </a:r>
            <a:r>
              <a:rPr lang="en-US" dirty="0"/>
              <a:t> file storage - demo</a:t>
            </a:r>
          </a:p>
        </p:txBody>
      </p:sp>
      <p:sp>
        <p:nvSpPr>
          <p:cNvPr id="3" name="Slide Number Placeholder 2">
            <a:extLst>
              <a:ext uri="{FF2B5EF4-FFF2-40B4-BE49-F238E27FC236}">
                <a16:creationId xmlns:a16="http://schemas.microsoft.com/office/drawing/2014/main" id="{81736AD3-7601-2203-ABBE-39C304AE00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sz="900"/>
          </a:p>
        </p:txBody>
      </p:sp>
      <p:sp>
        <p:nvSpPr>
          <p:cNvPr id="4" name="TextBox 3">
            <a:extLst>
              <a:ext uri="{FF2B5EF4-FFF2-40B4-BE49-F238E27FC236}">
                <a16:creationId xmlns:a16="http://schemas.microsoft.com/office/drawing/2014/main" id="{5F8227C5-6DCC-7DE6-076A-A48F1B161DA2}"/>
              </a:ext>
            </a:extLst>
          </p:cNvPr>
          <p:cNvSpPr txBox="1"/>
          <p:nvPr/>
        </p:nvSpPr>
        <p:spPr>
          <a:xfrm>
            <a:off x="478631" y="1078706"/>
            <a:ext cx="7693819" cy="3816429"/>
          </a:xfrm>
          <a:prstGeom prst="rect">
            <a:avLst/>
          </a:prstGeom>
          <a:noFill/>
        </p:spPr>
        <p:txBody>
          <a:bodyPr wrap="square" rtlCol="0">
            <a:spAutoFit/>
          </a:bodyPr>
          <a:lstStyle/>
          <a:p>
            <a:r>
              <a:rPr lang="en-US" dirty="0">
                <a:solidFill>
                  <a:srgbClr val="3B2322"/>
                </a:solidFill>
                <a:effectLst/>
                <a:latin typeface="Menlo" panose="020B0609030804020204" pitchFamily="49" charset="0"/>
                <a:ea typeface="Menlo" panose="020B0609030804020204" pitchFamily="49" charset="0"/>
                <a:cs typeface="Menlo" panose="020B0609030804020204" pitchFamily="49" charset="0"/>
              </a:rPr>
              <a:t>Start </a:t>
            </a:r>
            <a:r>
              <a:rPr lang="en-US" dirty="0" err="1">
                <a:solidFill>
                  <a:srgbClr val="3B2322"/>
                </a:solidFill>
                <a:effectLst/>
                <a:latin typeface="Menlo" panose="020B0609030804020204" pitchFamily="49" charset="0"/>
                <a:ea typeface="Menlo" panose="020B0609030804020204" pitchFamily="49" charset="0"/>
                <a:cs typeface="Menlo" panose="020B0609030804020204" pitchFamily="49" charset="0"/>
              </a:rPr>
              <a:t>yugabyted</a:t>
            </a:r>
            <a:r>
              <a:rPr lang="en-US" dirty="0">
                <a:solidFill>
                  <a:srgbClr val="3B2322"/>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3B2322"/>
                </a:solidFill>
                <a:latin typeface="Menlo" panose="020B0609030804020204" pitchFamily="49" charset="0"/>
                <a:ea typeface="Menlo" panose="020B0609030804020204" pitchFamily="49" charset="0"/>
                <a:cs typeface="Menlo" panose="020B0609030804020204" pitchFamily="49" charset="0"/>
              </a:rPr>
              <a:t>locally, create table, insert some data</a:t>
            </a:r>
          </a:p>
          <a:p>
            <a:endParaRPr lang="en-US" dirty="0">
              <a:solidFill>
                <a:srgbClr val="3B2322"/>
              </a:solidFill>
              <a:effectLst/>
              <a:latin typeface="Courier" panose="02070309020205020404" pitchFamily="49" charset="0"/>
            </a:endParaRPr>
          </a:p>
          <a:p>
            <a:r>
              <a:rPr lang="en-US" sz="1100" dirty="0">
                <a:solidFill>
                  <a:srgbClr val="3B2322"/>
                </a:solidFill>
                <a:latin typeface="Courier" panose="02070309020205020404" pitchFamily="49" charset="0"/>
              </a:rPr>
              <a:t>$ </a:t>
            </a:r>
            <a:r>
              <a:rPr lang="en-US" sz="1100" dirty="0" err="1">
                <a:solidFill>
                  <a:srgbClr val="3B2322"/>
                </a:solidFill>
                <a:latin typeface="Courier" panose="02070309020205020404" pitchFamily="49" charset="0"/>
              </a:rPr>
              <a:t>yugabyted</a:t>
            </a:r>
            <a:r>
              <a:rPr lang="en-US" sz="1100" dirty="0">
                <a:solidFill>
                  <a:srgbClr val="3B2322"/>
                </a:solidFill>
                <a:latin typeface="Courier" panose="02070309020205020404" pitchFamily="49" charset="0"/>
              </a:rPr>
              <a:t> start   --</a:t>
            </a:r>
            <a:r>
              <a:rPr lang="en-US" sz="1100" dirty="0" err="1">
                <a:solidFill>
                  <a:srgbClr val="3B2322"/>
                </a:solidFill>
                <a:latin typeface="Courier" panose="02070309020205020404" pitchFamily="49" charset="0"/>
              </a:rPr>
              <a:t>base_dir</a:t>
            </a:r>
            <a:r>
              <a:rPr lang="en-US" sz="1100" dirty="0">
                <a:solidFill>
                  <a:srgbClr val="3B2322"/>
                </a:solidFill>
                <a:latin typeface="Courier" panose="02070309020205020404" pitchFamily="49" charset="0"/>
              </a:rPr>
              <a:t>=/var/data/</a:t>
            </a:r>
            <a:r>
              <a:rPr lang="en-US" sz="1100" dirty="0" err="1">
                <a:solidFill>
                  <a:srgbClr val="3B2322"/>
                </a:solidFill>
                <a:latin typeface="Courier" panose="02070309020205020404" pitchFamily="49" charset="0"/>
              </a:rPr>
              <a:t>yugabyte</a:t>
            </a:r>
            <a:r>
              <a:rPr lang="en-US" sz="1100" dirty="0">
                <a:solidFill>
                  <a:srgbClr val="3B2322"/>
                </a:solidFill>
                <a:latin typeface="Courier" panose="02070309020205020404" pitchFamily="49" charset="0"/>
              </a:rPr>
              <a:t>/temp</a:t>
            </a:r>
          </a:p>
          <a:p>
            <a:endParaRPr lang="en-US" sz="1100" dirty="0">
              <a:solidFill>
                <a:srgbClr val="3B2322"/>
              </a:solidFill>
              <a:effectLst/>
              <a:latin typeface="Courier" panose="02070309020205020404" pitchFamily="49" charset="0"/>
            </a:endParaRPr>
          </a:p>
          <a:p>
            <a:r>
              <a:rPr lang="en-US" sz="1100" dirty="0" err="1">
                <a:solidFill>
                  <a:srgbClr val="3B2322"/>
                </a:solidFill>
                <a:effectLst/>
                <a:latin typeface="Courier" panose="02070309020205020404" pitchFamily="49" charset="0"/>
              </a:rPr>
              <a:t>ycqlsh:test</a:t>
            </a:r>
            <a:r>
              <a:rPr lang="en-US" sz="1100" dirty="0">
                <a:solidFill>
                  <a:srgbClr val="3B2322"/>
                </a:solidFill>
                <a:effectLst/>
                <a:latin typeface="Courier" panose="02070309020205020404" pitchFamily="49" charset="0"/>
              </a:rPr>
              <a:t>&gt; create table fruit ( id int primary key, name text, color text, price int ) with transactions = { 'enabled': 'true' } ;</a:t>
            </a:r>
          </a:p>
          <a:p>
            <a:endParaRPr lang="en-US" sz="1100" dirty="0">
              <a:solidFill>
                <a:srgbClr val="3B2322"/>
              </a:solidFill>
              <a:effectLst/>
              <a:latin typeface="Courier" panose="02070309020205020404" pitchFamily="49" charset="0"/>
            </a:endParaRPr>
          </a:p>
          <a:p>
            <a:r>
              <a:rPr lang="en-US" sz="1100" dirty="0">
                <a:solidFill>
                  <a:srgbClr val="3B2322"/>
                </a:solidFill>
                <a:effectLst/>
                <a:latin typeface="Courier" panose="02070309020205020404" pitchFamily="49" charset="0"/>
              </a:rPr>
              <a:t>$ </a:t>
            </a:r>
            <a:r>
              <a:rPr lang="en-US" sz="1100" dirty="0" err="1">
                <a:solidFill>
                  <a:srgbClr val="3B2322"/>
                </a:solidFill>
                <a:effectLst/>
                <a:latin typeface="Courier" panose="02070309020205020404" pitchFamily="49" charset="0"/>
              </a:rPr>
              <a:t>ycqlsh</a:t>
            </a:r>
            <a:r>
              <a:rPr lang="en-US" sz="1100" dirty="0">
                <a:solidFill>
                  <a:srgbClr val="3B2322"/>
                </a:solidFill>
                <a:effectLst/>
                <a:latin typeface="Courier" panose="02070309020205020404" pitchFamily="49" charset="0"/>
              </a:rPr>
              <a:t> -e "copy </a:t>
            </a:r>
            <a:r>
              <a:rPr lang="en-US" sz="1100" dirty="0" err="1">
                <a:solidFill>
                  <a:srgbClr val="3B2322"/>
                </a:solidFill>
                <a:effectLst/>
                <a:latin typeface="Courier" panose="02070309020205020404" pitchFamily="49" charset="0"/>
              </a:rPr>
              <a:t>test.fruit</a:t>
            </a:r>
            <a:r>
              <a:rPr lang="en-US" sz="1100" dirty="0">
                <a:solidFill>
                  <a:srgbClr val="3B2322"/>
                </a:solidFill>
                <a:effectLst/>
                <a:latin typeface="Courier" panose="02070309020205020404" pitchFamily="49" charset="0"/>
              </a:rPr>
              <a:t> from '</a:t>
            </a:r>
            <a:r>
              <a:rPr lang="en-US" sz="1100" dirty="0" err="1">
                <a:solidFill>
                  <a:srgbClr val="3B2322"/>
                </a:solidFill>
                <a:effectLst/>
                <a:latin typeface="Courier" panose="02070309020205020404" pitchFamily="49" charset="0"/>
              </a:rPr>
              <a:t>fruits.txt</a:t>
            </a:r>
            <a:r>
              <a:rPr lang="en-US" sz="1100" dirty="0">
                <a:solidFill>
                  <a:srgbClr val="3B2322"/>
                </a:solidFill>
                <a:effectLst/>
                <a:latin typeface="Courier" panose="02070309020205020404" pitchFamily="49" charset="0"/>
              </a:rPr>
              <a:t>'  with header = true AND delimiter=',’ ;”</a:t>
            </a:r>
          </a:p>
          <a:p>
            <a:endParaRPr lang="en-US" dirty="0">
              <a:solidFill>
                <a:srgbClr val="3B2322"/>
              </a:solidFill>
              <a:effectLst/>
              <a:latin typeface="Courier" panose="02070309020205020404" pitchFamily="49" charset="0"/>
            </a:endParaRPr>
          </a:p>
          <a:p>
            <a:r>
              <a:rPr lang="en-US" sz="1000" dirty="0" err="1">
                <a:solidFill>
                  <a:srgbClr val="3B2322"/>
                </a:solidFill>
                <a:effectLst/>
                <a:latin typeface="Courier" panose="02070309020205020404" pitchFamily="49" charset="0"/>
              </a:rPr>
              <a:t>ycqlsh:test</a:t>
            </a:r>
            <a:r>
              <a:rPr lang="en-US" sz="1000" dirty="0">
                <a:solidFill>
                  <a:srgbClr val="3B2322"/>
                </a:solidFill>
                <a:effectLst/>
                <a:latin typeface="Courier" panose="02070309020205020404" pitchFamily="49" charset="0"/>
              </a:rPr>
              <a:t>&gt; </a:t>
            </a:r>
            <a:r>
              <a:rPr lang="en-US" sz="1000" dirty="0">
                <a:solidFill>
                  <a:srgbClr val="000000"/>
                </a:solidFill>
                <a:effectLst/>
                <a:latin typeface="Menlo" panose="020B0609030804020204" pitchFamily="49" charset="0"/>
              </a:rPr>
              <a:t>select * from fruit;</a:t>
            </a:r>
            <a:br>
              <a:rPr lang="en-US" sz="1000" dirty="0">
                <a:solidFill>
                  <a:srgbClr val="000000"/>
                </a:solidFill>
                <a:effectLst/>
                <a:latin typeface="Menlo" panose="020B0609030804020204" pitchFamily="49" charset="0"/>
              </a:rPr>
            </a:b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CA3323"/>
                </a:solidFill>
                <a:effectLst/>
                <a:latin typeface="Menlo" panose="020B0609030804020204" pitchFamily="49" charset="0"/>
              </a:rPr>
              <a:t>id</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name</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color</a:t>
            </a:r>
            <a:r>
              <a:rPr lang="en-US" sz="1000" dirty="0">
                <a:solidFill>
                  <a:srgbClr val="000000"/>
                </a:solidFill>
                <a:effectLst/>
                <a:latin typeface="Menlo" panose="020B0609030804020204" pitchFamily="49" charset="0"/>
              </a:rPr>
              <a:t>    | </a:t>
            </a:r>
            <a:r>
              <a:rPr lang="en-US" sz="1000" b="1" dirty="0">
                <a:solidFill>
                  <a:srgbClr val="DB27DA"/>
                </a:solidFill>
                <a:effectLst/>
                <a:latin typeface="Menlo" panose="020B0609030804020204" pitchFamily="49" charset="0"/>
              </a:rPr>
              <a:t>price</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a:t>
            </a: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5</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'Kiwi'</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'Green'</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10</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1</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'Mango'</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'Yellow'</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10</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6</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'Apple'</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'Red'</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7</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7</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'Orange'</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'Orange'</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6</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4</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'Banana'</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'Yellow'</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5</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2</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'Grape'</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'Green'</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8</a:t>
            </a:r>
            <a:endParaRPr lang="en-US" sz="1000" dirty="0">
              <a:solidFill>
                <a:srgbClr val="000000"/>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8</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'Pineapple'</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'Cream'</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4</a:t>
            </a:r>
            <a:endParaRPr lang="en-US" sz="1000" dirty="0">
              <a:solidFill>
                <a:srgbClr val="AAAB25"/>
              </a:solidFill>
              <a:effectLst/>
              <a:latin typeface="Menlo" panose="020B0609030804020204" pitchFamily="49" charset="0"/>
            </a:endParaRPr>
          </a:p>
          <a:p>
            <a:r>
              <a:rPr lang="en-US" sz="1000" dirty="0">
                <a:solidFill>
                  <a:srgbClr val="000000"/>
                </a:solidFill>
                <a:effectLst/>
                <a:latin typeface="Menlo" panose="020B0609030804020204" pitchFamily="49" charset="0"/>
              </a:rPr>
              <a:t>  </a:t>
            </a:r>
            <a:r>
              <a:rPr lang="en-US" sz="1000" b="1" dirty="0">
                <a:solidFill>
                  <a:srgbClr val="39C026"/>
                </a:solidFill>
                <a:effectLst/>
                <a:latin typeface="Menlo" panose="020B0609030804020204" pitchFamily="49" charset="0"/>
              </a:rPr>
              <a:t>3</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'Pears'</a:t>
            </a:r>
            <a:r>
              <a:rPr lang="en-US" sz="1000" dirty="0">
                <a:solidFill>
                  <a:srgbClr val="000000"/>
                </a:solidFill>
                <a:effectLst/>
                <a:latin typeface="Menlo" panose="020B0609030804020204" pitchFamily="49" charset="0"/>
              </a:rPr>
              <a:t> | </a:t>
            </a:r>
            <a:r>
              <a:rPr lang="en-US" sz="1000" b="1" dirty="0">
                <a:solidFill>
                  <a:srgbClr val="AAAB25"/>
                </a:solidFill>
                <a:effectLst/>
                <a:latin typeface="Menlo" panose="020B0609030804020204" pitchFamily="49" charset="0"/>
              </a:rPr>
              <a:t>'Yellow'</a:t>
            </a:r>
            <a:r>
              <a:rPr lang="en-US" sz="1000" dirty="0">
                <a:solidFill>
                  <a:srgbClr val="000000"/>
                </a:solidFill>
                <a:effectLst/>
                <a:latin typeface="Menlo" panose="020B0609030804020204" pitchFamily="49" charset="0"/>
              </a:rPr>
              <a:t> |     </a:t>
            </a:r>
            <a:r>
              <a:rPr lang="en-US" sz="1000" b="1" dirty="0">
                <a:solidFill>
                  <a:srgbClr val="39C026"/>
                </a:solidFill>
                <a:effectLst/>
                <a:latin typeface="Menlo" panose="020B0609030804020204" pitchFamily="49" charset="0"/>
              </a:rPr>
              <a:t>6</a:t>
            </a:r>
            <a:endParaRPr lang="en-US" sz="1000" dirty="0">
              <a:solidFill>
                <a:srgbClr val="000000"/>
              </a:solidFill>
              <a:effectLst/>
              <a:latin typeface="Menlo" panose="020B0609030804020204" pitchFamily="49" charset="0"/>
            </a:endParaRPr>
          </a:p>
          <a:p>
            <a:endParaRPr lang="en-US" dirty="0">
              <a:solidFill>
                <a:srgbClr val="3B2322"/>
              </a:solidFill>
              <a:effectLst/>
              <a:latin typeface="Courier" panose="02070309020205020404" pitchFamily="49" charset="0"/>
            </a:endParaRPr>
          </a:p>
        </p:txBody>
      </p:sp>
    </p:spTree>
    <p:extLst>
      <p:ext uri="{BB962C8B-B14F-4D97-AF65-F5344CB8AC3E}">
        <p14:creationId xmlns:p14="http://schemas.microsoft.com/office/powerpoint/2010/main" val="1947518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559B1-1EBB-9F4E-A1B3-A7C98A15F170}"/>
              </a:ext>
            </a:extLst>
          </p:cNvPr>
          <p:cNvSpPr>
            <a:spLocks noGrp="1"/>
          </p:cNvSpPr>
          <p:nvPr>
            <p:ph type="title"/>
          </p:nvPr>
        </p:nvSpPr>
        <p:spPr/>
        <p:txBody>
          <a:bodyPr/>
          <a:lstStyle/>
          <a:p>
            <a:r>
              <a:rPr lang="en-US" dirty="0"/>
              <a:t>Under the hood – table ranges</a:t>
            </a:r>
          </a:p>
        </p:txBody>
      </p:sp>
      <p:sp>
        <p:nvSpPr>
          <p:cNvPr id="3" name="Slide Number Placeholder 2">
            <a:extLst>
              <a:ext uri="{FF2B5EF4-FFF2-40B4-BE49-F238E27FC236}">
                <a16:creationId xmlns:a16="http://schemas.microsoft.com/office/drawing/2014/main" id="{81736AD3-7601-2203-ABBE-39C304AE00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sz="900"/>
          </a:p>
        </p:txBody>
      </p:sp>
      <p:sp>
        <p:nvSpPr>
          <p:cNvPr id="4" name="TextBox 3">
            <a:extLst>
              <a:ext uri="{FF2B5EF4-FFF2-40B4-BE49-F238E27FC236}">
                <a16:creationId xmlns:a16="http://schemas.microsoft.com/office/drawing/2014/main" id="{5F8227C5-6DCC-7DE6-076A-A48F1B161DA2}"/>
              </a:ext>
            </a:extLst>
          </p:cNvPr>
          <p:cNvSpPr txBox="1"/>
          <p:nvPr/>
        </p:nvSpPr>
        <p:spPr>
          <a:xfrm>
            <a:off x="478631" y="1078706"/>
            <a:ext cx="8266769" cy="4201150"/>
          </a:xfrm>
          <a:prstGeom prst="rect">
            <a:avLst/>
          </a:prstGeom>
          <a:noFill/>
        </p:spPr>
        <p:txBody>
          <a:bodyPr wrap="square" rtlCol="0">
            <a:spAutoFit/>
          </a:bodyPr>
          <a:lstStyle/>
          <a:p>
            <a:pPr marL="171450" indent="-171450">
              <a:buFont typeface="Arial" panose="020B0604020202020204" pitchFamily="34" charset="0"/>
              <a:buChar char="•"/>
            </a:pPr>
            <a:r>
              <a:rPr lang="en-US" sz="1100" dirty="0">
                <a:solidFill>
                  <a:srgbClr val="3B2322"/>
                </a:solidFill>
                <a:latin typeface="Menlo" panose="020B0609030804020204" pitchFamily="49" charset="0"/>
                <a:ea typeface="Menlo" panose="020B0609030804020204" pitchFamily="49" charset="0"/>
                <a:cs typeface="Menlo" panose="020B0609030804020204" pitchFamily="49" charset="0"/>
              </a:rPr>
              <a:t>”Flush” table to force write to </a:t>
            </a:r>
            <a:r>
              <a:rPr lang="en-US" sz="1100" dirty="0" err="1">
                <a:solidFill>
                  <a:srgbClr val="3B2322"/>
                </a:solidFill>
                <a:latin typeface="Menlo" panose="020B0609030804020204" pitchFamily="49" charset="0"/>
                <a:ea typeface="Menlo" panose="020B0609030804020204" pitchFamily="49" charset="0"/>
                <a:cs typeface="Menlo" panose="020B0609030804020204" pitchFamily="49" charset="0"/>
              </a:rPr>
              <a:t>sstable</a:t>
            </a:r>
            <a:r>
              <a:rPr lang="en-US" sz="1100" dirty="0">
                <a:solidFill>
                  <a:srgbClr val="3B2322"/>
                </a:solidFill>
                <a:latin typeface="Menlo" panose="020B0609030804020204" pitchFamily="49" charset="0"/>
                <a:ea typeface="Menlo" panose="020B0609030804020204" pitchFamily="49" charset="0"/>
                <a:cs typeface="Menlo" panose="020B0609030804020204" pitchFamily="49" charset="0"/>
              </a:rPr>
              <a:t> on disk</a:t>
            </a:r>
          </a:p>
          <a:p>
            <a:endParaRPr lang="en-US" sz="1100" dirty="0">
              <a:solidFill>
                <a:srgbClr val="3B2322"/>
              </a:solidFill>
              <a:effectLst/>
              <a:latin typeface="Courier" panose="02070309020205020404" pitchFamily="49" charset="0"/>
            </a:endParaRPr>
          </a:p>
          <a:p>
            <a:r>
              <a:rPr lang="en-US" sz="1100" dirty="0">
                <a:solidFill>
                  <a:srgbClr val="3B2322"/>
                </a:solidFill>
                <a:latin typeface="Courier" panose="02070309020205020404" pitchFamily="49" charset="0"/>
              </a:rPr>
              <a:t>$ </a:t>
            </a:r>
            <a:r>
              <a:rPr lang="en-US" sz="1100" dirty="0" err="1">
                <a:solidFill>
                  <a:srgbClr val="3B2322"/>
                </a:solidFill>
                <a:effectLst/>
                <a:latin typeface="Courier" panose="02070309020205020404" pitchFamily="49" charset="0"/>
              </a:rPr>
              <a:t>yb</a:t>
            </a:r>
            <a:r>
              <a:rPr lang="en-US" sz="1100" dirty="0">
                <a:solidFill>
                  <a:srgbClr val="3B2322"/>
                </a:solidFill>
                <a:effectLst/>
                <a:latin typeface="Courier" panose="02070309020205020404" pitchFamily="49" charset="0"/>
              </a:rPr>
              <a:t>-admin -</a:t>
            </a:r>
            <a:r>
              <a:rPr lang="en-US" sz="1100" dirty="0" err="1">
                <a:solidFill>
                  <a:srgbClr val="3B2322"/>
                </a:solidFill>
                <a:effectLst/>
                <a:latin typeface="Courier" panose="02070309020205020404" pitchFamily="49" charset="0"/>
              </a:rPr>
              <a:t>master_addresses</a:t>
            </a:r>
            <a:r>
              <a:rPr lang="en-US" sz="1100" dirty="0">
                <a:solidFill>
                  <a:srgbClr val="3B2322"/>
                </a:solidFill>
                <a:effectLst/>
                <a:latin typeface="Courier" panose="02070309020205020404" pitchFamily="49" charset="0"/>
              </a:rPr>
              <a:t> localhost:7100 </a:t>
            </a:r>
            <a:r>
              <a:rPr lang="en-US" sz="1100" dirty="0" err="1">
                <a:solidFill>
                  <a:srgbClr val="3B2322"/>
                </a:solidFill>
                <a:effectLst/>
                <a:latin typeface="Courier" panose="02070309020205020404" pitchFamily="49" charset="0"/>
              </a:rPr>
              <a:t>flush_table</a:t>
            </a:r>
            <a:r>
              <a:rPr lang="en-US" sz="1100" dirty="0">
                <a:solidFill>
                  <a:srgbClr val="3B2322"/>
                </a:solidFill>
                <a:effectLst/>
                <a:latin typeface="Courier" panose="02070309020205020404" pitchFamily="49" charset="0"/>
              </a:rPr>
              <a:t> test fruit</a:t>
            </a:r>
          </a:p>
          <a:p>
            <a:endParaRPr lang="en-US" sz="1100" dirty="0">
              <a:solidFill>
                <a:srgbClr val="3B2322"/>
              </a:solidFill>
              <a:latin typeface="Courier" panose="02070309020205020404" pitchFamily="49" charset="0"/>
            </a:endParaRPr>
          </a:p>
          <a:p>
            <a:pPr marL="171450" indent="-171450">
              <a:buFont typeface="Arial" panose="020B0604020202020204" pitchFamily="34" charset="0"/>
              <a:buChar char="•"/>
            </a:pPr>
            <a:r>
              <a:rPr lang="en-US" sz="1100" dirty="0">
                <a:solidFill>
                  <a:srgbClr val="3B2322"/>
                </a:solidFill>
                <a:effectLst/>
                <a:latin typeface="Menlo" panose="020B0609030804020204" pitchFamily="49" charset="0"/>
                <a:ea typeface="Menlo" panose="020B0609030804020204" pitchFamily="49" charset="0"/>
                <a:cs typeface="Menlo" panose="020B0609030804020204" pitchFamily="49" charset="0"/>
              </a:rPr>
              <a:t>Find out </a:t>
            </a:r>
            <a:r>
              <a:rPr lang="en-US" sz="1100" dirty="0">
                <a:solidFill>
                  <a:srgbClr val="3B2322"/>
                </a:solidFill>
                <a:effectLst/>
                <a:highlight>
                  <a:srgbClr val="FFFF00"/>
                </a:highlight>
                <a:latin typeface="Menlo" panose="020B0609030804020204" pitchFamily="49" charset="0"/>
                <a:ea typeface="Menlo" panose="020B0609030804020204" pitchFamily="49" charset="0"/>
                <a:cs typeface="Menlo" panose="020B0609030804020204" pitchFamily="49" charset="0"/>
              </a:rPr>
              <a:t>table</a:t>
            </a:r>
            <a:r>
              <a:rPr lang="en-US" sz="1100" dirty="0">
                <a:solidFill>
                  <a:srgbClr val="3B2322"/>
                </a:solidFill>
                <a:effectLst/>
                <a:latin typeface="Menlo" panose="020B0609030804020204" pitchFamily="49" charset="0"/>
                <a:ea typeface="Menlo" panose="020B0609030804020204" pitchFamily="49" charset="0"/>
                <a:cs typeface="Menlo" panose="020B0609030804020204" pitchFamily="49" charset="0"/>
              </a:rPr>
              <a:t> ID for fruit table</a:t>
            </a:r>
          </a:p>
          <a:p>
            <a:endParaRPr lang="en-US" sz="1100" dirty="0">
              <a:solidFill>
                <a:srgbClr val="3B2322"/>
              </a:solidFill>
              <a:effectLst/>
              <a:latin typeface="Courier" panose="02070309020205020404" pitchFamily="49" charset="0"/>
            </a:endParaRPr>
          </a:p>
          <a:p>
            <a:r>
              <a:rPr lang="en-US" sz="1100" dirty="0">
                <a:solidFill>
                  <a:srgbClr val="3B2322"/>
                </a:solidFill>
                <a:latin typeface="Courier" panose="02070309020205020404" pitchFamily="49" charset="0"/>
              </a:rPr>
              <a:t>$ </a:t>
            </a:r>
            <a:r>
              <a:rPr lang="en-US" sz="1100" dirty="0" err="1">
                <a:solidFill>
                  <a:srgbClr val="3B2322"/>
                </a:solidFill>
                <a:effectLst/>
                <a:latin typeface="Courier" panose="02070309020205020404" pitchFamily="49" charset="0"/>
              </a:rPr>
              <a:t>yb</a:t>
            </a:r>
            <a:r>
              <a:rPr lang="en-US" sz="1100" dirty="0">
                <a:solidFill>
                  <a:srgbClr val="3B2322"/>
                </a:solidFill>
                <a:effectLst/>
                <a:latin typeface="Courier" panose="02070309020205020404" pitchFamily="49" charset="0"/>
              </a:rPr>
              <a:t>-admin -</a:t>
            </a:r>
            <a:r>
              <a:rPr lang="en-US" sz="1100" dirty="0" err="1">
                <a:solidFill>
                  <a:srgbClr val="3B2322"/>
                </a:solidFill>
                <a:effectLst/>
                <a:latin typeface="Courier" panose="02070309020205020404" pitchFamily="49" charset="0"/>
              </a:rPr>
              <a:t>master_addresses</a:t>
            </a:r>
            <a:r>
              <a:rPr lang="en-US" sz="1100" dirty="0">
                <a:solidFill>
                  <a:srgbClr val="3B2322"/>
                </a:solidFill>
                <a:effectLst/>
                <a:latin typeface="Courier" panose="02070309020205020404" pitchFamily="49" charset="0"/>
              </a:rPr>
              <a:t> localhost:7100 </a:t>
            </a:r>
            <a:r>
              <a:rPr lang="en-US" sz="1100" dirty="0" err="1">
                <a:solidFill>
                  <a:srgbClr val="3B2322"/>
                </a:solidFill>
                <a:effectLst/>
                <a:latin typeface="Courier" panose="02070309020205020404" pitchFamily="49" charset="0"/>
              </a:rPr>
              <a:t>list_tables</a:t>
            </a:r>
            <a:r>
              <a:rPr lang="en-US" sz="1100" dirty="0">
                <a:solidFill>
                  <a:srgbClr val="3B2322"/>
                </a:solidFill>
                <a:effectLst/>
                <a:latin typeface="Courier" panose="02070309020205020404" pitchFamily="49" charset="0"/>
              </a:rPr>
              <a:t> </a:t>
            </a:r>
            <a:r>
              <a:rPr lang="en-US" sz="1100" dirty="0" err="1">
                <a:solidFill>
                  <a:srgbClr val="3B2322"/>
                </a:solidFill>
                <a:effectLst/>
                <a:latin typeface="Courier" panose="02070309020205020404" pitchFamily="49" charset="0"/>
              </a:rPr>
              <a:t>include_db_type</a:t>
            </a:r>
            <a:r>
              <a:rPr lang="en-US" sz="1100" dirty="0">
                <a:solidFill>
                  <a:srgbClr val="3B2322"/>
                </a:solidFill>
                <a:effectLst/>
                <a:latin typeface="Courier" panose="02070309020205020404" pitchFamily="49" charset="0"/>
              </a:rPr>
              <a:t> </a:t>
            </a:r>
            <a:r>
              <a:rPr lang="en-US" sz="1100" dirty="0" err="1">
                <a:solidFill>
                  <a:srgbClr val="3B2322"/>
                </a:solidFill>
                <a:effectLst/>
                <a:latin typeface="Courier" panose="02070309020205020404" pitchFamily="49" charset="0"/>
              </a:rPr>
              <a:t>include_table_id</a:t>
            </a:r>
            <a:r>
              <a:rPr lang="en-US" sz="1100" dirty="0">
                <a:solidFill>
                  <a:srgbClr val="3B2322"/>
                </a:solidFill>
                <a:effectLst/>
                <a:latin typeface="Courier" panose="02070309020205020404" pitchFamily="49" charset="0"/>
              </a:rPr>
              <a:t> </a:t>
            </a:r>
            <a:r>
              <a:rPr lang="en-US" sz="1100" dirty="0" err="1">
                <a:solidFill>
                  <a:srgbClr val="3B2322"/>
                </a:solidFill>
                <a:effectLst/>
                <a:latin typeface="Courier" panose="02070309020205020404" pitchFamily="49" charset="0"/>
              </a:rPr>
              <a:t>include_table_type</a:t>
            </a:r>
            <a:r>
              <a:rPr lang="en-US" sz="1100" dirty="0">
                <a:solidFill>
                  <a:srgbClr val="3B2322"/>
                </a:solidFill>
                <a:effectLst/>
                <a:latin typeface="Courier" panose="02070309020205020404" pitchFamily="49" charset="0"/>
              </a:rPr>
              <a:t> table | grep fruit</a:t>
            </a:r>
          </a:p>
          <a:p>
            <a:r>
              <a:rPr lang="en-US" sz="1100" dirty="0" err="1">
                <a:solidFill>
                  <a:srgbClr val="3B2322"/>
                </a:solidFill>
                <a:effectLst/>
                <a:latin typeface="Courier" panose="02070309020205020404" pitchFamily="49" charset="0"/>
              </a:rPr>
              <a:t>ycql.test.</a:t>
            </a:r>
            <a:r>
              <a:rPr lang="en-US" sz="1100" dirty="0" err="1">
                <a:solidFill>
                  <a:schemeClr val="tx1"/>
                </a:solidFill>
                <a:effectLst/>
                <a:latin typeface="Courier" panose="02070309020205020404" pitchFamily="49" charset="0"/>
              </a:rPr>
              <a:t>fruit</a:t>
            </a:r>
            <a:r>
              <a:rPr lang="en-US" sz="1100" dirty="0">
                <a:solidFill>
                  <a:srgbClr val="3B2322"/>
                </a:solidFill>
                <a:effectLst/>
                <a:latin typeface="Courier" panose="02070309020205020404" pitchFamily="49" charset="0"/>
              </a:rPr>
              <a:t> </a:t>
            </a:r>
            <a:r>
              <a:rPr lang="en-US" sz="1100" dirty="0">
                <a:solidFill>
                  <a:srgbClr val="3B2322"/>
                </a:solidFill>
                <a:effectLst/>
                <a:highlight>
                  <a:srgbClr val="00FFFF"/>
                </a:highlight>
                <a:latin typeface="Courier" panose="02070309020205020404" pitchFamily="49" charset="0"/>
              </a:rPr>
              <a:t>527127a6756643779e0811168c47899f</a:t>
            </a:r>
            <a:r>
              <a:rPr lang="en-US" sz="1100" dirty="0">
                <a:solidFill>
                  <a:srgbClr val="3B2322"/>
                </a:solidFill>
                <a:effectLst/>
                <a:latin typeface="Courier" panose="02070309020205020404" pitchFamily="49" charset="0"/>
              </a:rPr>
              <a:t> table</a:t>
            </a:r>
          </a:p>
          <a:p>
            <a:endParaRPr lang="en-US" sz="1100" dirty="0">
              <a:solidFill>
                <a:srgbClr val="3B2322"/>
              </a:solidFill>
              <a:latin typeface="Courier" panose="02070309020205020404" pitchFamily="49" charset="0"/>
            </a:endParaRPr>
          </a:p>
          <a:p>
            <a:pPr marL="171450" indent="-171450">
              <a:buFont typeface="Arial" panose="020B0604020202020204" pitchFamily="34" charset="0"/>
              <a:buChar char="•"/>
            </a:pPr>
            <a:r>
              <a:rPr lang="en-US" sz="1100" dirty="0">
                <a:solidFill>
                  <a:srgbClr val="3B2322"/>
                </a:solidFill>
                <a:effectLst/>
                <a:latin typeface="Menlo" panose="020B0609030804020204" pitchFamily="49" charset="0"/>
                <a:ea typeface="Menlo" panose="020B0609030804020204" pitchFamily="49" charset="0"/>
                <a:cs typeface="Menlo" panose="020B0609030804020204" pitchFamily="49" charset="0"/>
              </a:rPr>
              <a:t>Also find out the </a:t>
            </a:r>
            <a:r>
              <a:rPr lang="en-US" sz="1100" dirty="0">
                <a:solidFill>
                  <a:srgbClr val="3B2322"/>
                </a:solidFill>
                <a:effectLst/>
                <a:highlight>
                  <a:srgbClr val="FFFF00"/>
                </a:highlight>
                <a:latin typeface="Menlo" panose="020B0609030804020204" pitchFamily="49" charset="0"/>
                <a:ea typeface="Menlo" panose="020B0609030804020204" pitchFamily="49" charset="0"/>
                <a:cs typeface="Menlo" panose="020B0609030804020204" pitchFamily="49" charset="0"/>
              </a:rPr>
              <a:t>tablet IDs </a:t>
            </a:r>
            <a:r>
              <a:rPr lang="en-US" sz="1100" dirty="0">
                <a:solidFill>
                  <a:srgbClr val="3B2322"/>
                </a:solidFill>
                <a:effectLst/>
                <a:latin typeface="Menlo" panose="020B0609030804020204" pitchFamily="49" charset="0"/>
                <a:ea typeface="Menlo" panose="020B0609030804020204" pitchFamily="49" charset="0"/>
                <a:cs typeface="Menlo" panose="020B0609030804020204" pitchFamily="49" charset="0"/>
              </a:rPr>
              <a:t>– this table has a single tablet only</a:t>
            </a:r>
          </a:p>
          <a:p>
            <a:endParaRPr lang="en-US" dirty="0">
              <a:solidFill>
                <a:srgbClr val="3B2322"/>
              </a:solidFill>
              <a:effectLst/>
              <a:latin typeface="Courier" panose="02070309020205020404" pitchFamily="49" charset="0"/>
            </a:endParaRPr>
          </a:p>
          <a:p>
            <a:r>
              <a:rPr lang="en-US" dirty="0">
                <a:solidFill>
                  <a:srgbClr val="3B2322"/>
                </a:solidFill>
                <a:latin typeface="Courier" panose="02070309020205020404" pitchFamily="49" charset="0"/>
              </a:rPr>
              <a:t>$ </a:t>
            </a:r>
            <a:r>
              <a:rPr lang="en-US" sz="1100" dirty="0" err="1">
                <a:solidFill>
                  <a:srgbClr val="3B2322"/>
                </a:solidFill>
                <a:latin typeface="Courier" panose="02070309020205020404" pitchFamily="49" charset="0"/>
              </a:rPr>
              <a:t>yb</a:t>
            </a:r>
            <a:r>
              <a:rPr lang="en-US" sz="1100" dirty="0">
                <a:solidFill>
                  <a:srgbClr val="3B2322"/>
                </a:solidFill>
                <a:latin typeface="Courier" panose="02070309020205020404" pitchFamily="49" charset="0"/>
              </a:rPr>
              <a:t>-admin -</a:t>
            </a:r>
            <a:r>
              <a:rPr lang="en-US" sz="1100" dirty="0" err="1">
                <a:solidFill>
                  <a:srgbClr val="3B2322"/>
                </a:solidFill>
                <a:latin typeface="Courier" panose="02070309020205020404" pitchFamily="49" charset="0"/>
              </a:rPr>
              <a:t>master_addresses</a:t>
            </a:r>
            <a:r>
              <a:rPr lang="en-US" sz="1100" dirty="0">
                <a:solidFill>
                  <a:srgbClr val="3B2322"/>
                </a:solidFill>
                <a:latin typeface="Courier" panose="02070309020205020404" pitchFamily="49" charset="0"/>
              </a:rPr>
              <a:t> localhost:7100 </a:t>
            </a:r>
            <a:r>
              <a:rPr lang="en-US" sz="1100" dirty="0" err="1">
                <a:solidFill>
                  <a:srgbClr val="3B2322"/>
                </a:solidFill>
                <a:latin typeface="Courier" panose="02070309020205020404" pitchFamily="49" charset="0"/>
              </a:rPr>
              <a:t>list_tablets</a:t>
            </a:r>
            <a:r>
              <a:rPr lang="en-US" sz="1100" dirty="0">
                <a:solidFill>
                  <a:srgbClr val="3B2322"/>
                </a:solidFill>
                <a:latin typeface="Courier" panose="02070309020205020404" pitchFamily="49" charset="0"/>
              </a:rPr>
              <a:t> </a:t>
            </a:r>
            <a:r>
              <a:rPr lang="en-US" sz="1100" dirty="0" err="1">
                <a:solidFill>
                  <a:srgbClr val="3B2322"/>
                </a:solidFill>
                <a:latin typeface="Courier" panose="02070309020205020404" pitchFamily="49" charset="0"/>
              </a:rPr>
              <a:t>ycql.test</a:t>
            </a:r>
            <a:r>
              <a:rPr lang="en-US" sz="1100" dirty="0">
                <a:solidFill>
                  <a:srgbClr val="3B2322"/>
                </a:solidFill>
                <a:latin typeface="Courier" panose="02070309020205020404" pitchFamily="49" charset="0"/>
              </a:rPr>
              <a:t> fruit</a:t>
            </a:r>
          </a:p>
          <a:p>
            <a:r>
              <a:rPr lang="en-US" sz="800" dirty="0">
                <a:solidFill>
                  <a:srgbClr val="3B2322"/>
                </a:solidFill>
                <a:latin typeface="Courier" panose="02070309020205020404" pitchFamily="49" charset="0"/>
              </a:rPr>
              <a:t>Tablet-UUID                      Range                                                Leader-IP       Leader-UUID</a:t>
            </a:r>
          </a:p>
          <a:p>
            <a:r>
              <a:rPr lang="en-US" sz="800" dirty="0">
                <a:solidFill>
                  <a:srgbClr val="3B2322"/>
                </a:solidFill>
                <a:highlight>
                  <a:srgbClr val="00FFFF"/>
                </a:highlight>
                <a:latin typeface="Courier" panose="02070309020205020404" pitchFamily="49" charset="0"/>
              </a:rPr>
              <a:t>73be6900d9dc4745a6861529c721bf0f</a:t>
            </a:r>
            <a:r>
              <a:rPr lang="en-US" sz="800" dirty="0">
                <a:solidFill>
                  <a:srgbClr val="3B2322"/>
                </a:solidFill>
                <a:latin typeface="Courier" panose="02070309020205020404" pitchFamily="49" charset="0"/>
              </a:rPr>
              <a:t> </a:t>
            </a:r>
            <a:r>
              <a:rPr lang="en-US" sz="800" dirty="0" err="1">
                <a:solidFill>
                  <a:srgbClr val="3B2322"/>
                </a:solidFill>
                <a:latin typeface="Courier" panose="02070309020205020404" pitchFamily="49" charset="0"/>
              </a:rPr>
              <a:t>partition_key_start</a:t>
            </a:r>
            <a:r>
              <a:rPr lang="en-US" sz="800" dirty="0">
                <a:solidFill>
                  <a:srgbClr val="3B2322"/>
                </a:solidFill>
                <a:latin typeface="Courier" panose="02070309020205020404" pitchFamily="49" charset="0"/>
              </a:rPr>
              <a:t>: "" </a:t>
            </a:r>
            <a:r>
              <a:rPr lang="en-US" sz="800" dirty="0" err="1">
                <a:solidFill>
                  <a:srgbClr val="3B2322"/>
                </a:solidFill>
                <a:latin typeface="Courier" panose="02070309020205020404" pitchFamily="49" charset="0"/>
              </a:rPr>
              <a:t>partition_key_end</a:t>
            </a:r>
            <a:r>
              <a:rPr lang="en-US" sz="800" dirty="0">
                <a:solidFill>
                  <a:srgbClr val="3B2322"/>
                </a:solidFill>
                <a:latin typeface="Courier" panose="02070309020205020404" pitchFamily="49" charset="0"/>
              </a:rPr>
              <a:t>: ""        127.0.0.1:9100  02818ea75072477a8a44501ed47231fb</a:t>
            </a:r>
          </a:p>
          <a:p>
            <a:endParaRPr lang="en-US" sz="800" dirty="0">
              <a:solidFill>
                <a:srgbClr val="3B2322"/>
              </a:solidFill>
              <a:latin typeface="Courier" panose="02070309020205020404" pitchFamily="49" charset="0"/>
            </a:endParaRPr>
          </a:p>
          <a:p>
            <a:endParaRPr lang="en-US" sz="800" dirty="0">
              <a:solidFill>
                <a:srgbClr val="3B2322"/>
              </a:solidFill>
              <a:latin typeface="Courier" panose="02070309020205020404" pitchFamily="49" charset="0"/>
            </a:endParaRPr>
          </a:p>
          <a:p>
            <a:r>
              <a:rPr lang="en-US" sz="800" dirty="0">
                <a:solidFill>
                  <a:srgbClr val="3B2322"/>
                </a:solidFill>
                <a:latin typeface="Courier" panose="02070309020205020404" pitchFamily="49" charset="0"/>
              </a:rPr>
              <a:t>$ cd </a:t>
            </a:r>
            <a:endParaRPr lang="en-US" sz="1000" dirty="0">
              <a:solidFill>
                <a:srgbClr val="000000"/>
              </a:solidFill>
              <a:effectLst/>
              <a:latin typeface="Menlo" panose="020B0609030804020204" pitchFamily="49" charset="0"/>
            </a:endParaRPr>
          </a:p>
          <a:p>
            <a:r>
              <a:rPr lang="en-US" sz="800" dirty="0">
                <a:solidFill>
                  <a:srgbClr val="000000"/>
                </a:solidFill>
                <a:effectLst/>
                <a:latin typeface="Courier New" panose="02070309020205020404" pitchFamily="49" charset="0"/>
                <a:cs typeface="Courier New" panose="02070309020205020404" pitchFamily="49" charset="0"/>
              </a:rPr>
              <a:t>/var/data/</a:t>
            </a:r>
            <a:r>
              <a:rPr lang="en-US" sz="800" dirty="0" err="1">
                <a:solidFill>
                  <a:srgbClr val="000000"/>
                </a:solidFill>
                <a:effectLst/>
                <a:latin typeface="Courier New" panose="02070309020205020404" pitchFamily="49" charset="0"/>
                <a:cs typeface="Courier New" panose="02070309020205020404" pitchFamily="49" charset="0"/>
              </a:rPr>
              <a:t>yugabyte</a:t>
            </a:r>
            <a:r>
              <a:rPr lang="en-US" sz="800" dirty="0">
                <a:solidFill>
                  <a:srgbClr val="000000"/>
                </a:solidFill>
                <a:effectLst/>
                <a:latin typeface="Courier New" panose="02070309020205020404" pitchFamily="49" charset="0"/>
                <a:cs typeface="Courier New" panose="02070309020205020404" pitchFamily="49" charset="0"/>
              </a:rPr>
              <a:t>/temp/data/</a:t>
            </a:r>
            <a:r>
              <a:rPr lang="en-US" sz="800" dirty="0" err="1">
                <a:solidFill>
                  <a:srgbClr val="000000"/>
                </a:solidFill>
                <a:effectLst/>
                <a:latin typeface="Courier New" panose="02070309020205020404" pitchFamily="49" charset="0"/>
                <a:cs typeface="Courier New" panose="02070309020205020404" pitchFamily="49" charset="0"/>
              </a:rPr>
              <a:t>yb</a:t>
            </a:r>
            <a:r>
              <a:rPr lang="en-US" sz="800" dirty="0">
                <a:solidFill>
                  <a:srgbClr val="000000"/>
                </a:solidFill>
                <a:effectLst/>
                <a:latin typeface="Courier New" panose="02070309020205020404" pitchFamily="49" charset="0"/>
                <a:cs typeface="Courier New" panose="02070309020205020404" pitchFamily="49" charset="0"/>
              </a:rPr>
              <a:t>-data/</a:t>
            </a:r>
            <a:r>
              <a:rPr lang="en-US" sz="800" dirty="0" err="1">
                <a:solidFill>
                  <a:srgbClr val="000000"/>
                </a:solidFill>
                <a:effectLst/>
                <a:latin typeface="Courier New" panose="02070309020205020404" pitchFamily="49" charset="0"/>
                <a:cs typeface="Courier New" panose="02070309020205020404" pitchFamily="49" charset="0"/>
              </a:rPr>
              <a:t>tserver</a:t>
            </a:r>
            <a:r>
              <a:rPr lang="en-US" sz="800" dirty="0">
                <a:solidFill>
                  <a:srgbClr val="000000"/>
                </a:solidFill>
                <a:effectLst/>
                <a:latin typeface="Courier New" panose="02070309020205020404" pitchFamily="49" charset="0"/>
                <a:cs typeface="Courier New" panose="02070309020205020404" pitchFamily="49" charset="0"/>
              </a:rPr>
              <a:t>/data/</a:t>
            </a:r>
            <a:r>
              <a:rPr lang="en-US" sz="800" dirty="0" err="1">
                <a:solidFill>
                  <a:srgbClr val="000000"/>
                </a:solidFill>
                <a:effectLst/>
                <a:latin typeface="Courier New" panose="02070309020205020404" pitchFamily="49" charset="0"/>
                <a:cs typeface="Courier New" panose="02070309020205020404" pitchFamily="49" charset="0"/>
              </a:rPr>
              <a:t>rocksdb</a:t>
            </a:r>
            <a:r>
              <a:rPr lang="en-US" sz="800" dirty="0">
                <a:solidFill>
                  <a:srgbClr val="000000"/>
                </a:solidFill>
                <a:effectLst/>
                <a:latin typeface="Courier New" panose="02070309020205020404" pitchFamily="49" charset="0"/>
                <a:cs typeface="Courier New" panose="02070309020205020404" pitchFamily="49" charset="0"/>
              </a:rPr>
              <a:t>/</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table-527127a6756643779e0811168c47899f</a:t>
            </a:r>
            <a:r>
              <a:rPr lang="en-US" sz="800" dirty="0">
                <a:solidFill>
                  <a:srgbClr val="000000"/>
                </a:solidFill>
                <a:effectLst/>
                <a:latin typeface="Courier New" panose="02070309020205020404" pitchFamily="49" charset="0"/>
                <a:cs typeface="Courier New" panose="02070309020205020404" pitchFamily="49" charset="0"/>
              </a:rPr>
              <a:t>/</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tablet-73be6900d9dc4745a6861529c721bf0f</a:t>
            </a:r>
          </a:p>
          <a:p>
            <a:endParaRPr lang="en-US" sz="800" dirty="0">
              <a:highlight>
                <a:srgbClr val="00FFFF"/>
              </a:highlight>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$ls</a:t>
            </a:r>
          </a:p>
          <a:p>
            <a:r>
              <a:rPr lang="en-US" sz="800" dirty="0">
                <a:latin typeface="Courier New" panose="02070309020205020404" pitchFamily="49" charset="0"/>
                <a:cs typeface="Courier New" panose="02070309020205020404" pitchFamily="49" charset="0"/>
              </a:rPr>
              <a:t>000003.log          000010.sst          </a:t>
            </a:r>
            <a:r>
              <a:rPr lang="en-US" sz="800" dirty="0">
                <a:highlight>
                  <a:srgbClr val="00FFFF"/>
                </a:highlight>
                <a:latin typeface="Courier New" panose="02070309020205020404" pitchFamily="49" charset="0"/>
                <a:cs typeface="Courier New" panose="02070309020205020404" pitchFamily="49" charset="0"/>
              </a:rPr>
              <a:t>000010.sst.sblock.0 </a:t>
            </a:r>
            <a:r>
              <a:rPr lang="en-US" sz="800" dirty="0">
                <a:latin typeface="Courier New" panose="02070309020205020404" pitchFamily="49" charset="0"/>
                <a:cs typeface="Courier New" panose="02070309020205020404" pitchFamily="49" charset="0"/>
              </a:rPr>
              <a:t>CURRENT             IDENTITY            LOCK                MANIFEST-000011     OPTIONS-000007      OPTIONS-000009</a:t>
            </a:r>
          </a:p>
          <a:p>
            <a:endParaRPr lang="en-US" sz="800" dirty="0">
              <a:solidFill>
                <a:srgbClr val="000000"/>
              </a:solidFill>
              <a:effectLst/>
              <a:highlight>
                <a:srgbClr val="00FFFF"/>
              </a:highlight>
              <a:latin typeface="Courier New" panose="02070309020205020404" pitchFamily="49" charset="0"/>
              <a:cs typeface="Courier New" panose="02070309020205020404" pitchFamily="49" charset="0"/>
            </a:endParaRPr>
          </a:p>
          <a:p>
            <a:endParaRPr lang="en-US" sz="800" dirty="0">
              <a:solidFill>
                <a:srgbClr val="3B2322"/>
              </a:solidFill>
              <a:latin typeface="Courier" panose="02070309020205020404" pitchFamily="49" charset="0"/>
            </a:endParaRPr>
          </a:p>
          <a:p>
            <a:endParaRPr lang="en-US" dirty="0">
              <a:solidFill>
                <a:srgbClr val="3B2322"/>
              </a:solidFill>
              <a:effectLst/>
              <a:latin typeface="Courier" panose="02070309020205020404" pitchFamily="49" charset="0"/>
            </a:endParaRPr>
          </a:p>
        </p:txBody>
      </p:sp>
    </p:spTree>
    <p:extLst>
      <p:ext uri="{BB962C8B-B14F-4D97-AF65-F5344CB8AC3E}">
        <p14:creationId xmlns:p14="http://schemas.microsoft.com/office/powerpoint/2010/main" val="8677392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559B1-1EBB-9F4E-A1B3-A7C98A15F170}"/>
              </a:ext>
            </a:extLst>
          </p:cNvPr>
          <p:cNvSpPr>
            <a:spLocks noGrp="1"/>
          </p:cNvSpPr>
          <p:nvPr>
            <p:ph type="title"/>
          </p:nvPr>
        </p:nvSpPr>
        <p:spPr/>
        <p:txBody>
          <a:bodyPr/>
          <a:lstStyle/>
          <a:p>
            <a:r>
              <a:rPr lang="en-US" dirty="0"/>
              <a:t>Looking for clear text data</a:t>
            </a:r>
          </a:p>
        </p:txBody>
      </p:sp>
      <p:sp>
        <p:nvSpPr>
          <p:cNvPr id="3" name="Slide Number Placeholder 2">
            <a:extLst>
              <a:ext uri="{FF2B5EF4-FFF2-40B4-BE49-F238E27FC236}">
                <a16:creationId xmlns:a16="http://schemas.microsoft.com/office/drawing/2014/main" id="{81736AD3-7601-2203-ABBE-39C304AE00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sz="900"/>
          </a:p>
        </p:txBody>
      </p:sp>
      <p:sp>
        <p:nvSpPr>
          <p:cNvPr id="4" name="TextBox 3">
            <a:extLst>
              <a:ext uri="{FF2B5EF4-FFF2-40B4-BE49-F238E27FC236}">
                <a16:creationId xmlns:a16="http://schemas.microsoft.com/office/drawing/2014/main" id="{5F8227C5-6DCC-7DE6-076A-A48F1B161DA2}"/>
              </a:ext>
            </a:extLst>
          </p:cNvPr>
          <p:cNvSpPr txBox="1"/>
          <p:nvPr/>
        </p:nvSpPr>
        <p:spPr>
          <a:xfrm>
            <a:off x="438615" y="827107"/>
            <a:ext cx="8266769" cy="3877985"/>
          </a:xfrm>
          <a:prstGeom prst="rect">
            <a:avLst/>
          </a:prstGeom>
          <a:noFill/>
        </p:spPr>
        <p:txBody>
          <a:bodyPr wrap="square" rtlCol="0">
            <a:spAutoFit/>
          </a:bodyPr>
          <a:lstStyle/>
          <a:p>
            <a:r>
              <a:rPr lang="en-US" sz="800" dirty="0">
                <a:solidFill>
                  <a:srgbClr val="000000"/>
                </a:solidFill>
                <a:effectLst/>
                <a:latin typeface="Courier New" panose="02070309020205020404" pitchFamily="49" charset="0"/>
                <a:cs typeface="Courier New" panose="02070309020205020404" pitchFamily="49" charset="0"/>
              </a:rPr>
              <a:t>$ </a:t>
            </a:r>
            <a:r>
              <a:rPr lang="en-US" sz="800" dirty="0" err="1">
                <a:solidFill>
                  <a:srgbClr val="000000"/>
                </a:solidFill>
                <a:effectLst/>
                <a:latin typeface="Courier New" panose="02070309020205020404" pitchFamily="49" charset="0"/>
                <a:cs typeface="Courier New" panose="02070309020205020404" pitchFamily="49" charset="0"/>
              </a:rPr>
              <a:t>hexdump</a:t>
            </a:r>
            <a:r>
              <a:rPr lang="en-US" sz="800" dirty="0">
                <a:solidFill>
                  <a:srgbClr val="000000"/>
                </a:solidFill>
                <a:effectLst/>
                <a:latin typeface="Courier New" panose="02070309020205020404" pitchFamily="49" charset="0"/>
                <a:cs typeface="Courier New" panose="02070309020205020404" pitchFamily="49" charset="0"/>
              </a:rPr>
              <a:t> -c 000010.sst.sblock.0 </a:t>
            </a:r>
          </a:p>
          <a:p>
            <a:r>
              <a:rPr lang="en-US" sz="800" dirty="0">
                <a:solidFill>
                  <a:srgbClr val="000000"/>
                </a:solidFill>
                <a:effectLst/>
                <a:latin typeface="Courier New" panose="02070309020205020404" pitchFamily="49" charset="0"/>
                <a:cs typeface="Courier New" panose="02070309020205020404" pitchFamily="49" charset="0"/>
              </a:rPr>
              <a:t>0000000 223 004   p 004   @   G  \n   s   H 200  \0  \0 005   !   !   J</a:t>
            </a:r>
          </a:p>
          <a:p>
            <a:r>
              <a:rPr lang="en-US" sz="800" dirty="0">
                <a:solidFill>
                  <a:srgbClr val="000000"/>
                </a:solidFill>
                <a:effectLst/>
                <a:latin typeface="Courier New" panose="02070309020205020404" pitchFamily="49" charset="0"/>
                <a:cs typeface="Courier New" panose="02070309020205020404" pitchFamily="49" charset="0"/>
              </a:rPr>
              <a:t>0000010 200   # 200 001   `   5   ?   ? 202   ? 200   =   ? 001 021  \0</a:t>
            </a:r>
          </a:p>
          <a:p>
            <a:r>
              <a:rPr lang="en-US" sz="800" dirty="0">
                <a:solidFill>
                  <a:srgbClr val="000000"/>
                </a:solidFill>
                <a:effectLst/>
                <a:latin typeface="Courier New" panose="02070309020205020404" pitchFamily="49" charset="0"/>
                <a:cs typeface="Courier New" panose="02070309020205020404" pitchFamily="49" charset="0"/>
              </a:rPr>
              <a:t>0000020 001 001   ? 004   $ 036   Q  \n   K 201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K   </a:t>
            </a:r>
            <a:r>
              <a:rPr lang="en-US" sz="800" dirty="0" err="1">
                <a:solidFill>
                  <a:srgbClr val="000000"/>
                </a:solidFill>
                <a:effectLst/>
                <a:highlight>
                  <a:srgbClr val="00FFFF"/>
                </a:highlight>
                <a:latin typeface="Courier New" panose="02070309020205020404" pitchFamily="49" charset="0"/>
                <a:cs typeface="Courier New" panose="02070309020205020404" pitchFamily="49" charset="0"/>
              </a:rPr>
              <a:t>i</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   w</a:t>
            </a:r>
          </a:p>
          <a:p>
            <a:r>
              <a:rPr lang="en-US" sz="800" dirty="0">
                <a:solidFill>
                  <a:srgbClr val="000000"/>
                </a:solidFill>
                <a:effectLst/>
                <a:latin typeface="Courier New" panose="02070309020205020404" pitchFamily="49" charset="0"/>
                <a:cs typeface="Courier New" panose="02070309020205020404" pitchFamily="49" charset="0"/>
              </a:rPr>
              <a:t>0000030   </a:t>
            </a:r>
            <a:r>
              <a:rPr lang="en-US" sz="800" dirty="0" err="1">
                <a:solidFill>
                  <a:srgbClr val="000000"/>
                </a:solidFill>
                <a:effectLst/>
                <a:highlight>
                  <a:srgbClr val="00FFFF"/>
                </a:highlight>
                <a:latin typeface="Courier New" panose="02070309020205020404" pitchFamily="49" charset="0"/>
                <a:cs typeface="Courier New" panose="02070309020205020404" pitchFamily="49" charset="0"/>
              </a:rPr>
              <a:t>i</a:t>
            </a:r>
            <a:r>
              <a:rPr lang="en-US" sz="800" dirty="0">
                <a:solidFill>
                  <a:srgbClr val="000000"/>
                </a:solidFill>
                <a:effectLst/>
                <a:latin typeface="Courier New" panose="02070309020205020404" pitchFamily="49" charset="0"/>
                <a:cs typeface="Courier New" panose="02070309020205020404" pitchFamily="49" charset="0"/>
              </a:rPr>
              <a:t>   '   #  \v 202 213   S   '   </a:t>
            </a:r>
            <a:r>
              <a:rPr lang="en-US" sz="800" dirty="0">
                <a:solidFill>
                  <a:srgbClr val="000000"/>
                </a:solidFill>
                <a:effectLst/>
                <a:highlight>
                  <a:srgbClr val="FFFF00"/>
                </a:highlight>
                <a:latin typeface="Courier New" panose="02070309020205020404" pitchFamily="49" charset="0"/>
                <a:cs typeface="Courier New" panose="02070309020205020404" pitchFamily="49" charset="0"/>
              </a:rPr>
              <a:t>G   r   e   e   n   </a:t>
            </a:r>
            <a:r>
              <a:rPr lang="en-US" sz="800" dirty="0">
                <a:solidFill>
                  <a:srgbClr val="000000"/>
                </a:solidFill>
                <a:effectLst/>
                <a:latin typeface="Courier New" panose="02070309020205020404" pitchFamily="49" charset="0"/>
                <a:cs typeface="Courier New" panose="02070309020205020404" pitchFamily="49" charset="0"/>
              </a:rPr>
              <a:t>' 027  \v</a:t>
            </a:r>
          </a:p>
          <a:p>
            <a:r>
              <a:rPr lang="en-US" sz="800" dirty="0">
                <a:solidFill>
                  <a:srgbClr val="000000"/>
                </a:solidFill>
                <a:effectLst/>
                <a:latin typeface="Courier New" panose="02070309020205020404" pitchFamily="49" charset="0"/>
                <a:cs typeface="Courier New" panose="02070309020205020404" pitchFamily="49" charset="0"/>
              </a:rPr>
              <a:t>0000040 203   k   H  \0  \0  \0  \n 004   3  \v  \t   ~ 001 022 020   H</a:t>
            </a:r>
          </a:p>
          <a:p>
            <a:r>
              <a:rPr lang="en-US" sz="800" dirty="0">
                <a:solidFill>
                  <a:srgbClr val="000000"/>
                </a:solidFill>
                <a:effectLst/>
                <a:latin typeface="Courier New" panose="02070309020205020404" pitchFamily="49" charset="0"/>
                <a:cs typeface="Courier New" panose="02070309020205020404" pitchFamily="49" charset="0"/>
              </a:rPr>
              <a:t>0000050 200  \0  \0 001 001   H  \b   J 001 001 001   &lt;   H  \0 004   $</a:t>
            </a:r>
          </a:p>
          <a:p>
            <a:r>
              <a:rPr lang="en-US" sz="800" dirty="0">
                <a:solidFill>
                  <a:srgbClr val="000000"/>
                </a:solidFill>
                <a:effectLst/>
                <a:latin typeface="Courier New" panose="02070309020205020404" pitchFamily="49" charset="0"/>
                <a:cs typeface="Courier New" panose="02070309020205020404" pitchFamily="49" charset="0"/>
              </a:rPr>
              <a:t>0000060   " 225  \n   K 201   ?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M   a   n   g   o   </a:t>
            </a:r>
            <a:r>
              <a:rPr lang="en-US" sz="800" dirty="0">
                <a:solidFill>
                  <a:srgbClr val="000000"/>
                </a:solidFill>
                <a:effectLst/>
                <a:latin typeface="Courier New" panose="02070309020205020404" pitchFamily="49" charset="0"/>
                <a:cs typeface="Courier New" panose="02070309020205020404" pitchFamily="49" charset="0"/>
              </a:rPr>
              <a:t>'   '</a:t>
            </a:r>
          </a:p>
          <a:p>
            <a:r>
              <a:rPr lang="en-US" sz="800" dirty="0">
                <a:solidFill>
                  <a:srgbClr val="000000"/>
                </a:solidFill>
                <a:effectLst/>
                <a:latin typeface="Courier New" panose="02070309020205020404" pitchFamily="49" charset="0"/>
                <a:cs typeface="Courier New" panose="02070309020205020404" pitchFamily="49" charset="0"/>
              </a:rPr>
              <a:t>0000070 005   ? 024   </a:t>
            </a:r>
            <a:r>
              <a:rPr lang="en-US" sz="800" dirty="0">
                <a:solidFill>
                  <a:srgbClr val="000000"/>
                </a:solidFill>
                <a:effectLst/>
                <a:highlight>
                  <a:srgbClr val="FFFF00"/>
                </a:highlight>
                <a:latin typeface="Courier New" panose="02070309020205020404" pitchFamily="49" charset="0"/>
                <a:cs typeface="Courier New" panose="02070309020205020404" pitchFamily="49" charset="0"/>
              </a:rPr>
              <a:t>Y   e   l   l   o   w </a:t>
            </a:r>
            <a:r>
              <a:rPr lang="en-US" sz="800" dirty="0">
                <a:solidFill>
                  <a:srgbClr val="000000"/>
                </a:solidFill>
                <a:effectLst/>
                <a:latin typeface="Courier New" panose="02070309020205020404" pitchFamily="49" charset="0"/>
                <a:cs typeface="Courier New" panose="02070309020205020404" pitchFamily="49" charset="0"/>
              </a:rPr>
              <a:t>035   @   ( 023  \v  \n 001</a:t>
            </a:r>
          </a:p>
          <a:p>
            <a:r>
              <a:rPr lang="en-US" sz="800" dirty="0">
                <a:solidFill>
                  <a:srgbClr val="000000"/>
                </a:solidFill>
                <a:effectLst/>
                <a:latin typeface="Courier New" panose="02070309020205020404" pitchFamily="49" charset="0"/>
                <a:cs typeface="Courier New" panose="02070309020205020404" pitchFamily="49" charset="0"/>
              </a:rPr>
              <a:t>0000080   N   X   H 200  \0  \0 006 001   ?  \f   =   K 001 025 021   @</a:t>
            </a:r>
          </a:p>
          <a:p>
            <a:r>
              <a:rPr lang="en-US" sz="800" dirty="0">
                <a:solidFill>
                  <a:srgbClr val="000000"/>
                </a:solidFill>
                <a:effectLst/>
                <a:latin typeface="Courier New" panose="02070309020205020404" pitchFamily="49" charset="0"/>
                <a:cs typeface="Courier New" panose="02070309020205020404" pitchFamily="49" charset="0"/>
              </a:rPr>
              <a:t>0000090   p   Q  \n   K 201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A   p   p   l   e   </a:t>
            </a:r>
            <a:r>
              <a:rPr lang="en-US" sz="800" dirty="0">
                <a:solidFill>
                  <a:srgbClr val="000000"/>
                </a:solidFill>
                <a:effectLst/>
                <a:latin typeface="Courier New" panose="02070309020205020404" pitchFamily="49" charset="0"/>
                <a:cs typeface="Courier New" panose="02070309020205020404" pitchFamily="49" charset="0"/>
              </a:rPr>
              <a:t>' 033  \v</a:t>
            </a:r>
          </a:p>
          <a:p>
            <a:r>
              <a:rPr lang="en-US" sz="800" dirty="0">
                <a:solidFill>
                  <a:srgbClr val="000000"/>
                </a:solidFill>
                <a:effectLst/>
                <a:latin typeface="Courier New" panose="02070309020205020404" pitchFamily="49" charset="0"/>
                <a:cs typeface="Courier New" panose="02070309020205020404" pitchFamily="49" charset="0"/>
              </a:rPr>
              <a:t>00000a0 202  \v   S   '   </a:t>
            </a:r>
            <a:r>
              <a:rPr lang="en-US" sz="800" dirty="0">
                <a:solidFill>
                  <a:srgbClr val="000000"/>
                </a:solidFill>
                <a:effectLst/>
                <a:highlight>
                  <a:srgbClr val="FFFF00"/>
                </a:highlight>
                <a:latin typeface="Courier New" panose="02070309020205020404" pitchFamily="49" charset="0"/>
                <a:cs typeface="Courier New" panose="02070309020205020404" pitchFamily="49" charset="0"/>
              </a:rPr>
              <a:t>R   e   d   </a:t>
            </a:r>
            <a:r>
              <a:rPr lang="en-US" sz="800" dirty="0">
                <a:solidFill>
                  <a:srgbClr val="000000"/>
                </a:solidFill>
                <a:effectLst/>
                <a:latin typeface="Courier New" panose="02070309020205020404" pitchFamily="49" charset="0"/>
                <a:cs typeface="Courier New" panose="02070309020205020404" pitchFamily="49" charset="0"/>
              </a:rPr>
              <a:t>' 026 211  \v 203   &lt;   ? 001   ~</a:t>
            </a:r>
          </a:p>
          <a:p>
            <a:r>
              <a:rPr lang="en-US" sz="800" dirty="0">
                <a:solidFill>
                  <a:srgbClr val="000000"/>
                </a:solidFill>
                <a:effectLst/>
                <a:latin typeface="Courier New" panose="02070309020205020404" pitchFamily="49" charset="0"/>
                <a:cs typeface="Courier New" panose="02070309020205020404" pitchFamily="49" charset="0"/>
              </a:rPr>
              <a:t>00000b0 034  \a 006 027  \v 001 001   R   ? 001   &gt;  \0  \a 001   &gt;  \b</a:t>
            </a:r>
          </a:p>
          <a:p>
            <a:r>
              <a:rPr lang="en-US" sz="800" dirty="0">
                <a:solidFill>
                  <a:srgbClr val="000000"/>
                </a:solidFill>
                <a:effectLst/>
                <a:latin typeface="Courier New" panose="02070309020205020404" pitchFamily="49" charset="0"/>
                <a:cs typeface="Courier New" panose="02070309020205020404" pitchFamily="49" charset="0"/>
              </a:rPr>
              <a:t>00000c0   ?   $   &amp; 001   5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O   r   a   n   g   e  </a:t>
            </a:r>
            <a:r>
              <a:rPr lang="en-US" sz="800" dirty="0">
                <a:solidFill>
                  <a:srgbClr val="000000"/>
                </a:solidFill>
                <a:effectLst/>
                <a:latin typeface="Courier New" panose="02070309020205020404" pitchFamily="49" charset="0"/>
                <a:cs typeface="Courier New" panose="02070309020205020404" pitchFamily="49" charset="0"/>
              </a:rPr>
              <a:t>\r</a:t>
            </a:r>
          </a:p>
          <a:p>
            <a:r>
              <a:rPr lang="en-US" sz="800" dirty="0">
                <a:solidFill>
                  <a:srgbClr val="000000"/>
                </a:solidFill>
                <a:effectLst/>
                <a:latin typeface="Courier New" panose="02070309020205020404" pitchFamily="49" charset="0"/>
                <a:cs typeface="Courier New" panose="02070309020205020404" pitchFamily="49" charset="0"/>
              </a:rPr>
              <a:t>00000d0   u  \r  \r 021   ? 024 006 004   @   G 236   ? 001   5  \0 004</a:t>
            </a:r>
          </a:p>
          <a:p>
            <a:r>
              <a:rPr lang="en-US" sz="800" dirty="0">
                <a:solidFill>
                  <a:srgbClr val="000000"/>
                </a:solidFill>
                <a:effectLst/>
                <a:latin typeface="Courier New" panose="02070309020205020404" pitchFamily="49" charset="0"/>
                <a:cs typeface="Courier New" panose="02070309020205020404" pitchFamily="49" charset="0"/>
              </a:rPr>
              <a:t>00000e0 001   5 031   ?  \f   &gt;   K 001  \r  \r   } 005   H       +   S</a:t>
            </a:r>
          </a:p>
          <a:p>
            <a:r>
              <a:rPr lang="en-US" sz="800" dirty="0">
                <a:solidFill>
                  <a:srgbClr val="000000"/>
                </a:solidFill>
                <a:effectLst/>
                <a:latin typeface="Courier New" panose="02070309020205020404" pitchFamily="49" charset="0"/>
                <a:cs typeface="Courier New" panose="02070309020205020404" pitchFamily="49" charset="0"/>
              </a:rPr>
              <a:t>00000f0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B   a   n   a   n   a </a:t>
            </a:r>
            <a:r>
              <a:rPr lang="en-US" sz="800" dirty="0">
                <a:solidFill>
                  <a:srgbClr val="000000"/>
                </a:solidFill>
                <a:effectLst/>
                <a:latin typeface="Courier New" panose="02070309020205020404" pitchFamily="49" charset="0"/>
                <a:cs typeface="Courier New" panose="02070309020205020404" pitchFamily="49" charset="0"/>
              </a:rPr>
              <a:t>001   H 004  \v   S 021   ? 001 201</a:t>
            </a:r>
          </a:p>
          <a:p>
            <a:r>
              <a:rPr lang="en-US" sz="800" dirty="0">
                <a:solidFill>
                  <a:srgbClr val="000000"/>
                </a:solidFill>
                <a:effectLst/>
                <a:latin typeface="Courier New" panose="02070309020205020404" pitchFamily="49" charset="0"/>
                <a:cs typeface="Courier New" panose="02070309020205020404" pitchFamily="49" charset="0"/>
              </a:rPr>
              <a:t>0000100  \0   = 005 201 004 005 004 001   ? 004   ?   ? 001   L  \0 002</a:t>
            </a:r>
          </a:p>
          <a:p>
            <a:r>
              <a:rPr lang="en-US" sz="800" dirty="0">
                <a:solidFill>
                  <a:srgbClr val="000000"/>
                </a:solidFill>
                <a:effectLst/>
                <a:latin typeface="Courier New" panose="02070309020205020404" pitchFamily="49" charset="0"/>
                <a:cs typeface="Courier New" panose="02070309020205020404" pitchFamily="49" charset="0"/>
              </a:rPr>
              <a:t>0000110 001   L  \f   ?   K 001 005  \r   B 021   ? 020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G   r   a   p</a:t>
            </a:r>
          </a:p>
          <a:p>
            <a:r>
              <a:rPr lang="en-US" sz="800" dirty="0">
                <a:solidFill>
                  <a:srgbClr val="000000"/>
                </a:solidFill>
                <a:effectLst/>
                <a:latin typeface="Courier New" panose="02070309020205020404" pitchFamily="49" charset="0"/>
                <a:cs typeface="Courier New" panose="02070309020205020404" pitchFamily="49" charset="0"/>
              </a:rPr>
              <a:t>0000120  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e</a:t>
            </a:r>
            <a:r>
              <a:rPr lang="en-US" sz="800" dirty="0">
                <a:solidFill>
                  <a:srgbClr val="000000"/>
                </a:solidFill>
                <a:effectLst/>
                <a:latin typeface="Courier New" panose="02070309020205020404" pitchFamily="49" charset="0"/>
                <a:cs typeface="Courier New" panose="02070309020205020404" pitchFamily="49" charset="0"/>
              </a:rPr>
              <a:t>   !   =  \0  \v   1   = 001   @  \0   &gt; 005   @  \0  \b 005</a:t>
            </a:r>
          </a:p>
          <a:p>
            <a:r>
              <a:rPr lang="en-US" sz="800" dirty="0">
                <a:solidFill>
                  <a:srgbClr val="000000"/>
                </a:solidFill>
                <a:effectLst/>
                <a:latin typeface="Courier New" panose="02070309020205020404" pitchFamily="49" charset="0"/>
                <a:cs typeface="Courier New" panose="02070309020205020404" pitchFamily="49" charset="0"/>
              </a:rPr>
              <a:t>0000130   @ 004   ?   ? 001   @  \0  \b 001   @  \f   &lt;   K 001 035  \r</a:t>
            </a:r>
          </a:p>
          <a:p>
            <a:r>
              <a:rPr lang="en-US" sz="800" dirty="0">
                <a:solidFill>
                  <a:srgbClr val="000000"/>
                </a:solidFill>
                <a:effectLst/>
                <a:latin typeface="Courier New" panose="02070309020205020404" pitchFamily="49" charset="0"/>
                <a:cs typeface="Courier New" panose="02070309020205020404" pitchFamily="49" charset="0"/>
              </a:rPr>
              <a:t>0000140   @  \0   2 001   ? 034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P   </a:t>
            </a:r>
            <a:r>
              <a:rPr lang="en-US" sz="800" dirty="0" err="1">
                <a:solidFill>
                  <a:srgbClr val="000000"/>
                </a:solidFill>
                <a:effectLst/>
                <a:highlight>
                  <a:srgbClr val="00FFFF"/>
                </a:highlight>
                <a:latin typeface="Courier New" panose="02070309020205020404" pitchFamily="49" charset="0"/>
                <a:cs typeface="Courier New" panose="02070309020205020404" pitchFamily="49" charset="0"/>
              </a:rPr>
              <a:t>i</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   n   e   a   </a:t>
            </a:r>
            <a:r>
              <a:rPr lang="en-US" sz="800" dirty="0">
                <a:solidFill>
                  <a:srgbClr val="000000"/>
                </a:solidFill>
                <a:effectLst/>
                <a:latin typeface="Courier New" panose="02070309020205020404" pitchFamily="49" charset="0"/>
                <a:cs typeface="Courier New" panose="02070309020205020404" pitchFamily="49" charset="0"/>
              </a:rPr>
              <a:t>% 003</a:t>
            </a:r>
          </a:p>
          <a:p>
            <a:r>
              <a:rPr lang="en-US" sz="800" dirty="0">
                <a:solidFill>
                  <a:srgbClr val="000000"/>
                </a:solidFill>
                <a:effectLst/>
                <a:latin typeface="Courier New" panose="02070309020205020404" pitchFamily="49" charset="0"/>
                <a:cs typeface="Courier New" panose="02070309020205020404" pitchFamily="49" charset="0"/>
              </a:rPr>
              <a:t>0000150  \0   #   % 003 020   </a:t>
            </a:r>
            <a:r>
              <a:rPr lang="en-US" sz="800" dirty="0">
                <a:solidFill>
                  <a:srgbClr val="000000"/>
                </a:solidFill>
                <a:effectLst/>
                <a:highlight>
                  <a:srgbClr val="FFFF00"/>
                </a:highlight>
                <a:latin typeface="Courier New" panose="02070309020205020404" pitchFamily="49" charset="0"/>
                <a:cs typeface="Courier New" panose="02070309020205020404" pitchFamily="49" charset="0"/>
              </a:rPr>
              <a:t>C   r   e   a   m </a:t>
            </a:r>
            <a:r>
              <a:rPr lang="en-US" sz="800" dirty="0">
                <a:solidFill>
                  <a:srgbClr val="000000"/>
                </a:solidFill>
                <a:effectLst/>
                <a:latin typeface="Courier New" panose="02070309020205020404" pitchFamily="49" charset="0"/>
                <a:cs typeface="Courier New" panose="02070309020205020404" pitchFamily="49" charset="0"/>
              </a:rPr>
              <a:t>005   D  \0   ; 005   D</a:t>
            </a:r>
          </a:p>
          <a:p>
            <a:r>
              <a:rPr lang="en-US" sz="800" dirty="0">
                <a:solidFill>
                  <a:srgbClr val="000000"/>
                </a:solidFill>
                <a:effectLst/>
                <a:latin typeface="Courier New" panose="02070309020205020404" pitchFamily="49" charset="0"/>
                <a:cs typeface="Courier New" panose="02070309020205020404" pitchFamily="49" charset="0"/>
              </a:rPr>
              <a:t>0000160  \0 004 005   D 004   ?   ? 001   D  \0 003 001   D  \f   &gt;   ?</a:t>
            </a:r>
          </a:p>
          <a:p>
            <a:r>
              <a:rPr lang="en-US" sz="800" dirty="0">
                <a:solidFill>
                  <a:srgbClr val="000000"/>
                </a:solidFill>
                <a:effectLst/>
                <a:latin typeface="Courier New" panose="02070309020205020404" pitchFamily="49" charset="0"/>
                <a:cs typeface="Courier New" panose="02070309020205020404" pitchFamily="49" charset="0"/>
              </a:rPr>
              <a:t>0000170 001  \t  \r   D 005 204 034   ?   S   '   </a:t>
            </a:r>
            <a:r>
              <a:rPr lang="en-US" sz="800" dirty="0">
                <a:solidFill>
                  <a:srgbClr val="000000"/>
                </a:solidFill>
                <a:effectLst/>
                <a:highlight>
                  <a:srgbClr val="00FFFF"/>
                </a:highlight>
                <a:latin typeface="Courier New" panose="02070309020205020404" pitchFamily="49" charset="0"/>
                <a:cs typeface="Courier New" panose="02070309020205020404" pitchFamily="49" charset="0"/>
              </a:rPr>
              <a:t>P   e   a   r   s </a:t>
            </a:r>
            <a:r>
              <a:rPr lang="en-US" sz="800" dirty="0">
                <a:solidFill>
                  <a:srgbClr val="000000"/>
                </a:solidFill>
                <a:effectLst/>
                <a:latin typeface="Courier New" panose="02070309020205020404" pitchFamily="49" charset="0"/>
                <a:cs typeface="Courier New" panose="02070309020205020404" pitchFamily="49" charset="0"/>
              </a:rPr>
              <a:t>001</a:t>
            </a:r>
          </a:p>
          <a:p>
            <a:r>
              <a:rPr lang="en-US" sz="800" dirty="0">
                <a:solidFill>
                  <a:srgbClr val="000000"/>
                </a:solidFill>
                <a:effectLst/>
                <a:latin typeface="Courier New" panose="02070309020205020404" pitchFamily="49" charset="0"/>
                <a:cs typeface="Courier New" panose="02070309020205020404" pitchFamily="49" charset="0"/>
              </a:rPr>
              <a:t>0000180   ?  \0 213 025   ?  \0 027   -   ?   0 006  \0  \0  \0  \0   ?</a:t>
            </a:r>
          </a:p>
          <a:p>
            <a:r>
              <a:rPr lang="en-US" sz="800" dirty="0">
                <a:solidFill>
                  <a:srgbClr val="000000"/>
                </a:solidFill>
                <a:effectLst/>
                <a:latin typeface="Courier New" panose="02070309020205020404" pitchFamily="49" charset="0"/>
                <a:cs typeface="Courier New" panose="02070309020205020404" pitchFamily="49" charset="0"/>
              </a:rPr>
              <a:t>0000190  \0  \0  \0 002  \0  \0  \0 001 030   ?   T   o                </a:t>
            </a:r>
          </a:p>
          <a:p>
            <a:endParaRPr lang="en-US" sz="800" dirty="0">
              <a:solidFill>
                <a:srgbClr val="000000"/>
              </a:solidFill>
              <a:effectLst/>
              <a:latin typeface="Courier New" panose="02070309020205020404" pitchFamily="49" charset="0"/>
              <a:cs typeface="Courier New" panose="02070309020205020404" pitchFamily="49" charset="0"/>
            </a:endParaRPr>
          </a:p>
          <a:p>
            <a:r>
              <a:rPr lang="en-US" sz="800" b="1" dirty="0">
                <a:solidFill>
                  <a:srgbClr val="3B2322"/>
                </a:solidFill>
                <a:latin typeface="Courier" panose="02070309020205020404" pitchFamily="49" charset="0"/>
              </a:rPr>
              <a:t>Note – Encoding. Color Yellow and Green appears in file once each but 3 fruits are yellow, 2 green.</a:t>
            </a:r>
          </a:p>
          <a:p>
            <a:r>
              <a:rPr lang="en-US" sz="800" b="1" dirty="0" err="1">
                <a:solidFill>
                  <a:srgbClr val="3B2322"/>
                </a:solidFill>
                <a:effectLst/>
                <a:latin typeface="Courier" panose="02070309020205020404" pitchFamily="49" charset="0"/>
              </a:rPr>
              <a:t>YugabyteDB</a:t>
            </a:r>
            <a:r>
              <a:rPr lang="en-US" sz="800" b="1" dirty="0">
                <a:solidFill>
                  <a:srgbClr val="3B2322"/>
                </a:solidFill>
                <a:effectLst/>
                <a:latin typeface="Courier" panose="02070309020205020404" pitchFamily="49" charset="0"/>
              </a:rPr>
              <a:t> – at rest encryption - </a:t>
            </a:r>
            <a:r>
              <a:rPr lang="en-US" sz="800" b="1" dirty="0">
                <a:solidFill>
                  <a:srgbClr val="3B2322"/>
                </a:solidFill>
                <a:effectLst/>
                <a:latin typeface="Courier" panose="02070309020205020404" pitchFamily="49" charset="0"/>
                <a:hlinkClick r:id="rId2"/>
              </a:rPr>
              <a:t>https://docs.yugabyte.com/preview/secure/encryption-at-rest/</a:t>
            </a:r>
            <a:r>
              <a:rPr lang="en-US" sz="800" b="1" dirty="0">
                <a:solidFill>
                  <a:srgbClr val="3B2322"/>
                </a:solidFill>
                <a:effectLst/>
                <a:latin typeface="Courier" panose="02070309020205020404" pitchFamily="49" charset="0"/>
              </a:rPr>
              <a:t> ( only </a:t>
            </a:r>
            <a:r>
              <a:rPr lang="en-US" sz="800" b="1" dirty="0">
                <a:solidFill>
                  <a:srgbClr val="3B2322"/>
                </a:solidFill>
                <a:latin typeface="Courier" panose="02070309020205020404" pitchFamily="49" charset="0"/>
              </a:rPr>
              <a:t>on YBA / YBM not on </a:t>
            </a:r>
            <a:r>
              <a:rPr lang="en-US" sz="800" b="1" dirty="0" err="1">
                <a:solidFill>
                  <a:srgbClr val="3B2322"/>
                </a:solidFill>
                <a:latin typeface="Courier" panose="02070309020205020404" pitchFamily="49" charset="0"/>
              </a:rPr>
              <a:t>oss</a:t>
            </a:r>
            <a:r>
              <a:rPr lang="en-US" sz="800" b="1">
                <a:solidFill>
                  <a:srgbClr val="3B2322"/>
                </a:solidFill>
                <a:latin typeface="Courier" panose="02070309020205020404" pitchFamily="49" charset="0"/>
              </a:rPr>
              <a:t> ).</a:t>
            </a:r>
            <a:endParaRPr lang="en-US" dirty="0">
              <a:solidFill>
                <a:srgbClr val="3B2322"/>
              </a:solidFill>
              <a:effectLst/>
              <a:latin typeface="Courier" panose="02070309020205020404" pitchFamily="49" charset="0"/>
            </a:endParaRPr>
          </a:p>
        </p:txBody>
      </p:sp>
    </p:spTree>
    <p:extLst>
      <p:ext uri="{BB962C8B-B14F-4D97-AF65-F5344CB8AC3E}">
        <p14:creationId xmlns:p14="http://schemas.microsoft.com/office/powerpoint/2010/main" val="36910114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Secondary Index Creation Runs in Background ( Backfilling )</a:t>
            </a:r>
            <a:endParaRPr dirty="0">
              <a:solidFill>
                <a:schemeClr val="accent1"/>
              </a:solidFill>
            </a:endParaRPr>
          </a:p>
        </p:txBody>
      </p:sp>
      <p:sp>
        <p:nvSpPr>
          <p:cNvPr id="279" name="Google Shape;279;p39"/>
          <p:cNvSpPr/>
          <p:nvPr/>
        </p:nvSpPr>
        <p:spPr>
          <a:xfrm>
            <a:off x="675905" y="3989918"/>
            <a:ext cx="7792190" cy="527700"/>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1050" b="1">
                <a:solidFill>
                  <a:srgbClr val="9F1410"/>
                </a:solidFill>
                <a:effectLst/>
                <a:latin typeface="Courier" panose="02070309020205020404" pitchFamily="49" charset="0"/>
              </a:rPr>
              <a:t>backfill</a:t>
            </a:r>
            <a:r>
              <a:rPr lang="en-US" sz="1050">
                <a:solidFill>
                  <a:srgbClr val="3B2322"/>
                </a:solidFill>
                <a:effectLst/>
                <a:latin typeface="Courier" panose="02070309020205020404" pitchFamily="49" charset="0"/>
              </a:rPr>
              <a:t> </a:t>
            </a:r>
            <a:r>
              <a:rPr lang="en-US" sz="1050" dirty="0">
                <a:solidFill>
                  <a:srgbClr val="3B2322"/>
                </a:solidFill>
                <a:effectLst/>
                <a:latin typeface="Courier" panose="02070309020205020404" pitchFamily="49" charset="0"/>
              </a:rPr>
              <a:t>failed for tablet…</a:t>
            </a:r>
            <a:r>
              <a:rPr lang="en-US" sz="1200" dirty="0">
                <a:solidFill>
                  <a:srgbClr val="3B2322"/>
                </a:solidFill>
                <a:effectLst/>
                <a:latin typeface="Courier" panose="02070309020205020404" pitchFamily="49" charset="0"/>
              </a:rPr>
              <a:t>Duplicate value disallowed by unique index idx_t2_c2_uniq</a:t>
            </a:r>
          </a:p>
          <a:p>
            <a:endParaRPr lang="en-US" sz="1050" dirty="0">
              <a:solidFill>
                <a:srgbClr val="3B2322"/>
              </a:solidFill>
              <a:effectLst/>
              <a:latin typeface="Courier" panose="02070309020205020404" pitchFamily="49" charset="0"/>
            </a:endParaRPr>
          </a:p>
          <a:p>
            <a:pPr marL="0" lvl="0" indent="0" algn="l" rtl="0">
              <a:spcBef>
                <a:spcPts val="0"/>
              </a:spcBef>
              <a:spcAft>
                <a:spcPts val="0"/>
              </a:spcAft>
              <a:buNone/>
            </a:pPr>
            <a:endParaRPr sz="900" dirty="0">
              <a:solidFill>
                <a:srgbClr val="FF0000"/>
              </a:solidFill>
              <a:latin typeface="Roboto Mono"/>
              <a:ea typeface="Roboto Mono"/>
              <a:cs typeface="Roboto Mono"/>
              <a:sym typeface="Roboto Mono"/>
            </a:endParaRPr>
          </a:p>
        </p:txBody>
      </p:sp>
      <p:sp>
        <p:nvSpPr>
          <p:cNvPr id="280" name="Google Shape;280;p39"/>
          <p:cNvSpPr txBox="1"/>
          <p:nvPr/>
        </p:nvSpPr>
        <p:spPr>
          <a:xfrm>
            <a:off x="431025" y="3592874"/>
            <a:ext cx="8304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rgbClr val="595959"/>
                </a:solidFill>
                <a:latin typeface="Lato"/>
                <a:ea typeface="Lato"/>
                <a:cs typeface="Lato"/>
                <a:sym typeface="Lato"/>
              </a:rPr>
              <a:t>Or in master logs</a:t>
            </a:r>
            <a:endParaRPr sz="1800" i="1" dirty="0">
              <a:solidFill>
                <a:srgbClr val="595959"/>
              </a:solidFill>
              <a:latin typeface="Lato"/>
              <a:ea typeface="Lato"/>
              <a:cs typeface="Lato"/>
              <a:sym typeface="Lato"/>
            </a:endParaRPr>
          </a:p>
        </p:txBody>
      </p:sp>
      <p:sp>
        <p:nvSpPr>
          <p:cNvPr id="2" name="Google Shape;280;p39">
            <a:extLst>
              <a:ext uri="{FF2B5EF4-FFF2-40B4-BE49-F238E27FC236}">
                <a16:creationId xmlns:a16="http://schemas.microsoft.com/office/drawing/2014/main" id="{6274F1DF-55CB-F9B8-29E0-E24966B90955}"/>
              </a:ext>
            </a:extLst>
          </p:cNvPr>
          <p:cNvSpPr txBox="1"/>
          <p:nvPr/>
        </p:nvSpPr>
        <p:spPr>
          <a:xfrm>
            <a:off x="419850" y="2166498"/>
            <a:ext cx="8304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rgbClr val="595959"/>
                </a:solidFill>
                <a:latin typeface="Lato"/>
                <a:ea typeface="Lato"/>
                <a:cs typeface="Lato"/>
                <a:sym typeface="Lato"/>
              </a:rPr>
              <a:t>Error reported in http://master_server:7000/tasks</a:t>
            </a:r>
            <a:endParaRPr sz="1800" i="1" dirty="0">
              <a:solidFill>
                <a:srgbClr val="595959"/>
              </a:solidFill>
              <a:latin typeface="Lato"/>
              <a:ea typeface="Lato"/>
              <a:cs typeface="Lato"/>
              <a:sym typeface="Lato"/>
            </a:endParaRPr>
          </a:p>
        </p:txBody>
      </p:sp>
      <p:pic>
        <p:nvPicPr>
          <p:cNvPr id="3" name="Picture 2">
            <a:extLst>
              <a:ext uri="{FF2B5EF4-FFF2-40B4-BE49-F238E27FC236}">
                <a16:creationId xmlns:a16="http://schemas.microsoft.com/office/drawing/2014/main" id="{CF279F8F-09F1-E0F8-B489-5C52247F46B2}"/>
              </a:ext>
            </a:extLst>
          </p:cNvPr>
          <p:cNvPicPr>
            <a:picLocks noChangeAspect="1"/>
          </p:cNvPicPr>
          <p:nvPr/>
        </p:nvPicPr>
        <p:blipFill>
          <a:blip r:embed="rId3"/>
          <a:stretch>
            <a:fillRect/>
          </a:stretch>
        </p:blipFill>
        <p:spPr>
          <a:xfrm>
            <a:off x="579143" y="2663520"/>
            <a:ext cx="7122764" cy="840090"/>
          </a:xfrm>
          <a:prstGeom prst="rect">
            <a:avLst/>
          </a:prstGeom>
        </p:spPr>
      </p:pic>
      <p:sp>
        <p:nvSpPr>
          <p:cNvPr id="4" name="Google Shape;275;p39">
            <a:extLst>
              <a:ext uri="{FF2B5EF4-FFF2-40B4-BE49-F238E27FC236}">
                <a16:creationId xmlns:a16="http://schemas.microsoft.com/office/drawing/2014/main" id="{A0AEB39F-C744-6968-CE4C-D90CC2C84280}"/>
              </a:ext>
            </a:extLst>
          </p:cNvPr>
          <p:cNvSpPr/>
          <p:nvPr/>
        </p:nvSpPr>
        <p:spPr>
          <a:xfrm>
            <a:off x="431025" y="756340"/>
            <a:ext cx="7419000" cy="1444136"/>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900" dirty="0">
                <a:solidFill>
                  <a:schemeClr val="dk1"/>
                </a:solidFill>
                <a:latin typeface="Roboto Mono"/>
                <a:ea typeface="Roboto Mono"/>
                <a:cs typeface="Roboto Mono"/>
                <a:sym typeface="Roboto Mono"/>
              </a:rPr>
              <a:t>y</a:t>
            </a:r>
            <a:r>
              <a:rPr lang="en" sz="900" dirty="0" err="1">
                <a:solidFill>
                  <a:schemeClr val="dk1"/>
                </a:solidFill>
                <a:latin typeface="Roboto Mono"/>
                <a:ea typeface="Roboto Mono"/>
                <a:cs typeface="Roboto Mono"/>
                <a:sym typeface="Roboto Mono"/>
              </a:rPr>
              <a:t>cqlsh:test</a:t>
            </a:r>
            <a:r>
              <a:rPr lang="en" sz="900" dirty="0">
                <a:solidFill>
                  <a:schemeClr val="dk1"/>
                </a:solidFill>
                <a:latin typeface="Roboto Mono"/>
                <a:ea typeface="Roboto Mono"/>
                <a:cs typeface="Roboto Mono"/>
                <a:sym typeface="Roboto Mono"/>
              </a:rPr>
              <a:t>&gt; </a:t>
            </a:r>
            <a:r>
              <a:rPr lang="en" sz="900" b="1" dirty="0">
                <a:solidFill>
                  <a:srgbClr val="2B59C3"/>
                </a:solidFill>
                <a:latin typeface="Roboto Mono"/>
                <a:ea typeface="Roboto Mono"/>
                <a:cs typeface="Roboto Mono"/>
                <a:sym typeface="Roboto Mono"/>
              </a:rPr>
              <a:t>CREATE TABLE</a:t>
            </a:r>
            <a:r>
              <a:rPr lang="en" sz="900" dirty="0">
                <a:solidFill>
                  <a:schemeClr val="dk1"/>
                </a:solidFill>
                <a:latin typeface="Roboto Mono"/>
                <a:ea typeface="Roboto Mono"/>
                <a:cs typeface="Roboto Mono"/>
                <a:sym typeface="Roboto Mono"/>
              </a:rPr>
              <a:t> t2 (c1 </a:t>
            </a:r>
            <a:r>
              <a:rPr lang="en" sz="900" b="1" dirty="0">
                <a:solidFill>
                  <a:srgbClr val="2B59C3"/>
                </a:solidFill>
                <a:latin typeface="Roboto Mono"/>
                <a:ea typeface="Roboto Mono"/>
                <a:cs typeface="Roboto Mono"/>
                <a:sym typeface="Roboto Mono"/>
              </a:rPr>
              <a:t>int</a:t>
            </a:r>
            <a:r>
              <a:rPr lang="en" sz="900" dirty="0">
                <a:solidFill>
                  <a:schemeClr val="dk1"/>
                </a:solidFill>
                <a:latin typeface="Roboto Mono"/>
                <a:ea typeface="Roboto Mono"/>
                <a:cs typeface="Roboto Mono"/>
                <a:sym typeface="Roboto Mono"/>
              </a:rPr>
              <a:t>, c2 </a:t>
            </a:r>
            <a:r>
              <a:rPr lang="en" sz="900" b="1" dirty="0">
                <a:solidFill>
                  <a:srgbClr val="2B59C3"/>
                </a:solidFill>
                <a:latin typeface="Roboto Mono"/>
                <a:ea typeface="Roboto Mono"/>
                <a:cs typeface="Roboto Mono"/>
                <a:sym typeface="Roboto Mono"/>
              </a:rPr>
              <a:t>INT</a:t>
            </a:r>
            <a:r>
              <a:rPr lang="en" sz="900" dirty="0">
                <a:solidFill>
                  <a:schemeClr val="dk1"/>
                </a:solidFill>
                <a:latin typeface="Roboto Mono"/>
                <a:ea typeface="Roboto Mono"/>
                <a:cs typeface="Roboto Mono"/>
                <a:sym typeface="Roboto Mono"/>
              </a:rPr>
              <a:t>, </a:t>
            </a:r>
            <a:r>
              <a:rPr lang="en" sz="900" b="1" dirty="0">
                <a:solidFill>
                  <a:srgbClr val="2B59C3"/>
                </a:solidFill>
                <a:latin typeface="Roboto Mono"/>
                <a:ea typeface="Roboto Mono"/>
                <a:cs typeface="Roboto Mono"/>
                <a:sym typeface="Roboto Mono"/>
              </a:rPr>
              <a:t>PRIMARY KEY</a:t>
            </a:r>
            <a:r>
              <a:rPr lang="en" sz="900" dirty="0">
                <a:solidFill>
                  <a:schemeClr val="dk1"/>
                </a:solidFill>
                <a:latin typeface="Roboto Mono"/>
                <a:ea typeface="Roboto Mono"/>
                <a:cs typeface="Roboto Mono"/>
                <a:sym typeface="Roboto Mono"/>
              </a:rPr>
              <a:t>(c1)) </a:t>
            </a:r>
            <a:r>
              <a:rPr lang="en" sz="900" b="1" dirty="0">
                <a:solidFill>
                  <a:srgbClr val="2B59C3"/>
                </a:solidFill>
                <a:latin typeface="Roboto Mono"/>
                <a:ea typeface="Roboto Mono"/>
                <a:cs typeface="Roboto Mono"/>
                <a:sym typeface="Roboto Mono"/>
              </a:rPr>
              <a:t>WITH</a:t>
            </a:r>
            <a:r>
              <a:rPr lang="en" sz="900" dirty="0">
                <a:solidFill>
                  <a:schemeClr val="dk1"/>
                </a:solidFill>
                <a:latin typeface="Roboto Mono"/>
                <a:ea typeface="Roboto Mono"/>
                <a:cs typeface="Roboto Mono"/>
                <a:sym typeface="Roboto Mono"/>
              </a:rPr>
              <a:t> transactions = {'</a:t>
            </a:r>
            <a:r>
              <a:rPr lang="en" sz="900" dirty="0" err="1">
                <a:solidFill>
                  <a:schemeClr val="dk1"/>
                </a:solidFill>
                <a:latin typeface="Roboto Mono"/>
                <a:ea typeface="Roboto Mono"/>
                <a:cs typeface="Roboto Mono"/>
                <a:sym typeface="Roboto Mono"/>
              </a:rPr>
              <a:t>enabled':true</a:t>
            </a:r>
            <a:r>
              <a:rPr lang="en" sz="900" dirty="0">
                <a:solidFill>
                  <a:schemeClr val="dk1"/>
                </a:solidFill>
                <a:latin typeface="Roboto Mono"/>
                <a:ea typeface="Roboto Mono"/>
                <a:cs typeface="Roboto Mono"/>
                <a:sym typeface="Roboto Mono"/>
              </a:rPr>
              <a:t>};</a:t>
            </a: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br>
              <a:rPr lang="en" sz="900" dirty="0">
                <a:solidFill>
                  <a:schemeClr val="dk1"/>
                </a:solidFill>
                <a:latin typeface="Roboto Mono"/>
                <a:ea typeface="Roboto Mono"/>
                <a:cs typeface="Roboto Mono"/>
                <a:sym typeface="Roboto Mono"/>
              </a:rPr>
            </a:br>
            <a:r>
              <a:rPr lang="en" sz="900" dirty="0" err="1">
                <a:solidFill>
                  <a:schemeClr val="dk1"/>
                </a:solidFill>
                <a:latin typeface="Roboto Mono"/>
                <a:ea typeface="Roboto Mono"/>
                <a:cs typeface="Roboto Mono"/>
                <a:sym typeface="Roboto Mono"/>
              </a:rPr>
              <a:t>ycqlsh:test</a:t>
            </a:r>
            <a:r>
              <a:rPr lang="en" sz="900" dirty="0">
                <a:solidFill>
                  <a:schemeClr val="dk1"/>
                </a:solidFill>
                <a:latin typeface="Roboto Mono"/>
                <a:ea typeface="Roboto Mono"/>
                <a:cs typeface="Roboto Mono"/>
                <a:sym typeface="Roboto Mono"/>
              </a:rPr>
              <a:t>&gt; </a:t>
            </a:r>
            <a:r>
              <a:rPr lang="en" sz="900" b="1" dirty="0">
                <a:solidFill>
                  <a:srgbClr val="2B59C3"/>
                </a:solidFill>
                <a:latin typeface="Roboto Mono"/>
                <a:ea typeface="Roboto Mono"/>
                <a:cs typeface="Roboto Mono"/>
                <a:sym typeface="Roboto Mono"/>
              </a:rPr>
              <a:t>INSERT INTO</a:t>
            </a:r>
            <a:r>
              <a:rPr lang="en" sz="900" dirty="0">
                <a:solidFill>
                  <a:schemeClr val="dk1"/>
                </a:solidFill>
                <a:latin typeface="Roboto Mono"/>
                <a:ea typeface="Roboto Mono"/>
                <a:cs typeface="Roboto Mono"/>
                <a:sym typeface="Roboto Mono"/>
              </a:rPr>
              <a:t> t2(c1, c2) </a:t>
            </a:r>
            <a:r>
              <a:rPr lang="en" sz="900" b="1" dirty="0">
                <a:solidFill>
                  <a:srgbClr val="2B59C3"/>
                </a:solidFill>
                <a:latin typeface="Roboto Mono"/>
                <a:ea typeface="Roboto Mono"/>
                <a:cs typeface="Roboto Mono"/>
                <a:sym typeface="Roboto Mono"/>
              </a:rPr>
              <a:t>VALUES</a:t>
            </a:r>
            <a:r>
              <a:rPr lang="en" sz="900" dirty="0">
                <a:solidFill>
                  <a:schemeClr val="dk1"/>
                </a:solidFill>
                <a:latin typeface="Roboto Mono"/>
                <a:ea typeface="Roboto Mono"/>
                <a:cs typeface="Roboto Mono"/>
                <a:sym typeface="Roboto Mono"/>
              </a:rPr>
              <a:t> (1, 1);</a:t>
            </a: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br>
              <a:rPr lang="en" sz="900" dirty="0">
                <a:solidFill>
                  <a:schemeClr val="dk1"/>
                </a:solidFill>
                <a:latin typeface="Roboto Mono"/>
                <a:ea typeface="Roboto Mono"/>
                <a:cs typeface="Roboto Mono"/>
                <a:sym typeface="Roboto Mono"/>
              </a:rPr>
            </a:br>
            <a:r>
              <a:rPr lang="en" sz="900" dirty="0" err="1">
                <a:solidFill>
                  <a:schemeClr val="dk1"/>
                </a:solidFill>
                <a:latin typeface="Roboto Mono"/>
                <a:ea typeface="Roboto Mono"/>
                <a:cs typeface="Roboto Mono"/>
                <a:sym typeface="Roboto Mono"/>
              </a:rPr>
              <a:t>ycqlsh:test</a:t>
            </a:r>
            <a:r>
              <a:rPr lang="en" sz="900" dirty="0">
                <a:solidFill>
                  <a:schemeClr val="dk1"/>
                </a:solidFill>
                <a:latin typeface="Roboto Mono"/>
                <a:ea typeface="Roboto Mono"/>
                <a:cs typeface="Roboto Mono"/>
                <a:sym typeface="Roboto Mono"/>
              </a:rPr>
              <a:t>&gt; </a:t>
            </a:r>
            <a:r>
              <a:rPr lang="en" sz="900" b="1" dirty="0">
                <a:solidFill>
                  <a:srgbClr val="2B59C3"/>
                </a:solidFill>
                <a:latin typeface="Roboto Mono"/>
                <a:ea typeface="Roboto Mono"/>
                <a:cs typeface="Roboto Mono"/>
                <a:sym typeface="Roboto Mono"/>
              </a:rPr>
              <a:t>INSERT INTO</a:t>
            </a:r>
            <a:r>
              <a:rPr lang="en" sz="900" dirty="0">
                <a:solidFill>
                  <a:schemeClr val="dk1"/>
                </a:solidFill>
                <a:latin typeface="Roboto Mono"/>
                <a:ea typeface="Roboto Mono"/>
                <a:cs typeface="Roboto Mono"/>
                <a:sym typeface="Roboto Mono"/>
              </a:rPr>
              <a:t> t2(c1, c2) </a:t>
            </a:r>
            <a:r>
              <a:rPr lang="en" sz="900" b="1" dirty="0">
                <a:solidFill>
                  <a:srgbClr val="2B59C3"/>
                </a:solidFill>
                <a:latin typeface="Roboto Mono"/>
                <a:ea typeface="Roboto Mono"/>
                <a:cs typeface="Roboto Mono"/>
                <a:sym typeface="Roboto Mono"/>
              </a:rPr>
              <a:t>VALUES</a:t>
            </a:r>
            <a:r>
              <a:rPr lang="en" sz="900" dirty="0">
                <a:solidFill>
                  <a:schemeClr val="dk1"/>
                </a:solidFill>
                <a:latin typeface="Roboto Mono"/>
                <a:ea typeface="Roboto Mono"/>
                <a:cs typeface="Roboto Mono"/>
                <a:sym typeface="Roboto Mono"/>
              </a:rPr>
              <a:t> (2, 1);</a:t>
            </a: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br>
              <a:rPr lang="en" sz="900" dirty="0">
                <a:solidFill>
                  <a:schemeClr val="dk1"/>
                </a:solidFill>
                <a:latin typeface="Roboto Mono"/>
                <a:ea typeface="Roboto Mono"/>
                <a:cs typeface="Roboto Mono"/>
                <a:sym typeface="Roboto Mono"/>
              </a:rPr>
            </a:br>
            <a:r>
              <a:rPr lang="en" sz="900" dirty="0" err="1">
                <a:solidFill>
                  <a:schemeClr val="dk1"/>
                </a:solidFill>
                <a:latin typeface="Roboto Mono"/>
                <a:ea typeface="Roboto Mono"/>
                <a:cs typeface="Roboto Mono"/>
                <a:sym typeface="Roboto Mono"/>
              </a:rPr>
              <a:t>ycqlsh:test</a:t>
            </a:r>
            <a:r>
              <a:rPr lang="en" sz="900" dirty="0">
                <a:solidFill>
                  <a:schemeClr val="dk1"/>
                </a:solidFill>
                <a:latin typeface="Roboto Mono"/>
                <a:ea typeface="Roboto Mono"/>
                <a:cs typeface="Roboto Mono"/>
                <a:sym typeface="Roboto Mono"/>
              </a:rPr>
              <a:t>&gt; </a:t>
            </a:r>
            <a:r>
              <a:rPr lang="en" sz="900" b="1" dirty="0">
                <a:solidFill>
                  <a:srgbClr val="2B59C3"/>
                </a:solidFill>
                <a:latin typeface="Roboto Mono"/>
                <a:ea typeface="Roboto Mono"/>
                <a:cs typeface="Roboto Mono"/>
                <a:sym typeface="Roboto Mono"/>
              </a:rPr>
              <a:t>CREATE UNIQUE INDEX</a:t>
            </a:r>
            <a:r>
              <a:rPr lang="en" sz="900" dirty="0">
                <a:solidFill>
                  <a:schemeClr val="dk1"/>
                </a:solidFill>
                <a:latin typeface="Roboto Mono"/>
                <a:ea typeface="Roboto Mono"/>
                <a:cs typeface="Roboto Mono"/>
                <a:sym typeface="Roboto Mono"/>
              </a:rPr>
              <a:t> idx_t2_c2_uniq </a:t>
            </a:r>
            <a:r>
              <a:rPr lang="en" sz="900" b="1" dirty="0">
                <a:solidFill>
                  <a:srgbClr val="2B59C3"/>
                </a:solidFill>
                <a:latin typeface="Roboto Mono"/>
                <a:ea typeface="Roboto Mono"/>
                <a:cs typeface="Roboto Mono"/>
                <a:sym typeface="Roboto Mono"/>
              </a:rPr>
              <a:t>ON</a:t>
            </a:r>
            <a:r>
              <a:rPr lang="en" sz="900" dirty="0">
                <a:solidFill>
                  <a:schemeClr val="dk1"/>
                </a:solidFill>
                <a:latin typeface="Roboto Mono"/>
                <a:ea typeface="Roboto Mono"/>
                <a:cs typeface="Roboto Mono"/>
                <a:sym typeface="Roboto Mono"/>
              </a:rPr>
              <a:t> t2(c2); </a:t>
            </a:r>
            <a:r>
              <a:rPr lang="en" sz="900" dirty="0">
                <a:solidFill>
                  <a:schemeClr val="dk1"/>
                </a:solidFill>
                <a:latin typeface="Roboto Mono"/>
                <a:ea typeface="Roboto Mono"/>
                <a:cs typeface="Roboto Mono"/>
                <a:sym typeface="Wingdings" pitchFamily="2" charset="2"/>
              </a:rPr>
              <a:t> </a:t>
            </a:r>
            <a:r>
              <a:rPr lang="en" sz="900" dirty="0">
                <a:solidFill>
                  <a:srgbClr val="FF0000"/>
                </a:solidFill>
                <a:latin typeface="Roboto Mono"/>
                <a:ea typeface="Roboto Mono"/>
                <a:cs typeface="Roboto Mono"/>
                <a:sym typeface="Wingdings" pitchFamily="2" charset="2"/>
              </a:rPr>
              <a:t>should fail on duplicates </a:t>
            </a:r>
          </a:p>
          <a:p>
            <a:pPr marL="0" lvl="0" indent="0" algn="l" rtl="0">
              <a:spcBef>
                <a:spcPts val="0"/>
              </a:spcBef>
              <a:spcAft>
                <a:spcPts val="0"/>
              </a:spcAft>
              <a:buClr>
                <a:schemeClr val="dk1"/>
              </a:buClr>
              <a:buSzPts val="1100"/>
              <a:buFont typeface="Arial"/>
              <a:buNone/>
            </a:pPr>
            <a:endParaRPr lang="en-US" sz="900" dirty="0">
              <a:solidFill>
                <a:schemeClr val="dk1"/>
              </a:solidFill>
              <a:latin typeface="Roboto Mono"/>
              <a:ea typeface="Roboto Mono"/>
              <a:cs typeface="Roboto Mono"/>
              <a:sym typeface="Wingdings" pitchFamily="2" charset="2"/>
            </a:endParaRPr>
          </a:p>
          <a:p>
            <a:pPr marL="0" lvl="0" indent="0" algn="l" rtl="0">
              <a:spcBef>
                <a:spcPts val="0"/>
              </a:spcBef>
              <a:spcAft>
                <a:spcPts val="0"/>
              </a:spcAft>
              <a:buClr>
                <a:schemeClr val="dk1"/>
              </a:buClr>
              <a:buSzPts val="1100"/>
              <a:buFont typeface="Arial"/>
              <a:buNone/>
            </a:pPr>
            <a:r>
              <a:rPr lang="en-US" sz="900" dirty="0">
                <a:solidFill>
                  <a:schemeClr val="dk1"/>
                </a:solidFill>
                <a:latin typeface="Roboto Mono"/>
                <a:ea typeface="Roboto Mono"/>
                <a:cs typeface="Roboto Mono"/>
                <a:sym typeface="Wingdings" pitchFamily="2" charset="2"/>
              </a:rPr>
              <a:t>y</a:t>
            </a:r>
            <a:r>
              <a:rPr lang="en" sz="900" dirty="0" err="1">
                <a:solidFill>
                  <a:schemeClr val="dk1"/>
                </a:solidFill>
                <a:latin typeface="Roboto Mono"/>
                <a:ea typeface="Roboto Mono"/>
                <a:cs typeface="Roboto Mono"/>
                <a:sym typeface="Wingdings" pitchFamily="2" charset="2"/>
              </a:rPr>
              <a:t>cqlsh_test</a:t>
            </a:r>
            <a:r>
              <a:rPr lang="en" sz="900" dirty="0">
                <a:solidFill>
                  <a:schemeClr val="dk1"/>
                </a:solidFill>
                <a:latin typeface="Roboto Mono"/>
                <a:ea typeface="Roboto Mono"/>
                <a:cs typeface="Roboto Mono"/>
                <a:sym typeface="Wingdings" pitchFamily="2" charset="2"/>
              </a:rPr>
              <a:t>&gt; </a:t>
            </a: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br>
              <a:rPr lang="en" sz="900" dirty="0">
                <a:solidFill>
                  <a:schemeClr val="dk1"/>
                </a:solidFill>
                <a:latin typeface="Roboto Mono"/>
                <a:ea typeface="Roboto Mono"/>
                <a:cs typeface="Roboto Mono"/>
                <a:sym typeface="Roboto Mono"/>
              </a:rPr>
            </a:br>
            <a:endParaRPr sz="700" dirty="0">
              <a:solidFill>
                <a:schemeClr val="dk1"/>
              </a:solidFill>
              <a:latin typeface="Roboto Mono"/>
              <a:ea typeface="Roboto Mono"/>
              <a:cs typeface="Roboto Mono"/>
              <a:sym typeface="Roboto Mono"/>
            </a:endParaRPr>
          </a:p>
        </p:txBody>
      </p:sp>
    </p:spTree>
    <p:extLst>
      <p:ext uri="{BB962C8B-B14F-4D97-AF65-F5344CB8AC3E}">
        <p14:creationId xmlns:p14="http://schemas.microsoft.com/office/powerpoint/2010/main" val="11448127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Query Optimizer is Rule Based Only</a:t>
            </a:r>
            <a:endParaRPr dirty="0">
              <a:solidFill>
                <a:schemeClr val="accent1"/>
              </a:solidFill>
            </a:endParaRPr>
          </a:p>
        </p:txBody>
      </p:sp>
      <p:sp>
        <p:nvSpPr>
          <p:cNvPr id="4" name="Google Shape;275;p39">
            <a:extLst>
              <a:ext uri="{FF2B5EF4-FFF2-40B4-BE49-F238E27FC236}">
                <a16:creationId xmlns:a16="http://schemas.microsoft.com/office/drawing/2014/main" id="{A0AEB39F-C744-6968-CE4C-D90CC2C84280}"/>
              </a:ext>
            </a:extLst>
          </p:cNvPr>
          <p:cNvSpPr/>
          <p:nvPr/>
        </p:nvSpPr>
        <p:spPr>
          <a:xfrm>
            <a:off x="431025" y="756340"/>
            <a:ext cx="7419000" cy="1444136"/>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171450" lvl="0" indent="-171450" algn="l" rtl="0">
              <a:spcBef>
                <a:spcPts val="0"/>
              </a:spcBef>
              <a:spcAft>
                <a:spcPts val="0"/>
              </a:spcAft>
              <a:buClr>
                <a:schemeClr val="dk1"/>
              </a:buClr>
              <a:buSzPts val="1100"/>
              <a:buFontTx/>
              <a:buChar char="-"/>
            </a:pPr>
            <a:r>
              <a:rPr lang="en-US" sz="900" dirty="0">
                <a:solidFill>
                  <a:schemeClr val="dk1"/>
                </a:solidFill>
                <a:latin typeface="Roboto Mono"/>
                <a:ea typeface="Roboto Mono"/>
                <a:cs typeface="Roboto Mono"/>
                <a:sym typeface="Roboto Mono"/>
              </a:rPr>
              <a:t>Optimizer looks at the structure of table and all the indexes and decides the plan</a:t>
            </a:r>
          </a:p>
          <a:p>
            <a:pPr marL="171450" lvl="0" indent="-171450" algn="l" rtl="0">
              <a:spcBef>
                <a:spcPts val="0"/>
              </a:spcBef>
              <a:spcAft>
                <a:spcPts val="0"/>
              </a:spcAft>
              <a:buClr>
                <a:schemeClr val="dk1"/>
              </a:buClr>
              <a:buSzPts val="1100"/>
              <a:buFontTx/>
              <a:buChar char="-"/>
            </a:pPr>
            <a:endParaRPr lang="en-US" sz="900" dirty="0">
              <a:solidFill>
                <a:schemeClr val="dk1"/>
              </a:solidFill>
              <a:latin typeface="Roboto Mono"/>
              <a:ea typeface="Roboto Mono"/>
              <a:cs typeface="Roboto Mono"/>
              <a:sym typeface="Roboto Mono"/>
            </a:endParaRPr>
          </a:p>
          <a:p>
            <a:pPr marL="171450" lvl="0" indent="-171450" algn="l" rtl="0">
              <a:spcBef>
                <a:spcPts val="0"/>
              </a:spcBef>
              <a:spcAft>
                <a:spcPts val="0"/>
              </a:spcAft>
              <a:buClr>
                <a:schemeClr val="dk1"/>
              </a:buClr>
              <a:buSzPts val="1100"/>
              <a:buFontTx/>
              <a:buChar char="-"/>
            </a:pPr>
            <a:r>
              <a:rPr lang="en-US" sz="900" dirty="0">
                <a:solidFill>
                  <a:schemeClr val="dk1"/>
                </a:solidFill>
                <a:latin typeface="Roboto Mono"/>
                <a:ea typeface="Roboto Mono"/>
                <a:cs typeface="Roboto Mono"/>
                <a:sym typeface="Roboto Mono"/>
              </a:rPr>
              <a:t>No ”Cost based” or statistics based optimizer as of now. Challenges on distributed storage system</a:t>
            </a:r>
            <a:br>
              <a:rPr lang="en" sz="900" dirty="0">
                <a:solidFill>
                  <a:schemeClr val="dk1"/>
                </a:solidFill>
                <a:latin typeface="Roboto Mono"/>
                <a:ea typeface="Roboto Mono"/>
                <a:cs typeface="Roboto Mono"/>
                <a:sym typeface="Roboto Mono"/>
              </a:rPr>
            </a:br>
            <a:endParaRPr sz="700" dirty="0">
              <a:solidFill>
                <a:schemeClr val="dk1"/>
              </a:solidFill>
              <a:latin typeface="Roboto Mono"/>
              <a:ea typeface="Roboto Mono"/>
              <a:cs typeface="Roboto Mono"/>
              <a:sym typeface="Roboto Mono"/>
            </a:endParaRPr>
          </a:p>
        </p:txBody>
      </p:sp>
    </p:spTree>
    <p:extLst>
      <p:ext uri="{BB962C8B-B14F-4D97-AF65-F5344CB8AC3E}">
        <p14:creationId xmlns:p14="http://schemas.microsoft.com/office/powerpoint/2010/main" val="1905215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Shape 233"/>
        <p:cNvGrpSpPr/>
        <p:nvPr/>
      </p:nvGrpSpPr>
      <p:grpSpPr>
        <a:xfrm>
          <a:off x="0" y="0"/>
          <a:ext cx="0" cy="0"/>
          <a:chOff x="0" y="0"/>
          <a:chExt cx="0" cy="0"/>
        </a:xfrm>
      </p:grpSpPr>
      <p:sp>
        <p:nvSpPr>
          <p:cNvPr id="234" name="Google Shape;234;p35"/>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accent1"/>
                </a:solidFill>
              </a:rPr>
              <a:t>Database Hierarchy – Database – </a:t>
            </a:r>
            <a:r>
              <a:rPr lang="en" dirty="0" err="1">
                <a:solidFill>
                  <a:schemeClr val="accent1"/>
                </a:solidFill>
              </a:rPr>
              <a:t>Keyspace</a:t>
            </a:r>
            <a:r>
              <a:rPr lang="en" dirty="0">
                <a:solidFill>
                  <a:schemeClr val="accent1"/>
                </a:solidFill>
              </a:rPr>
              <a:t> - Table</a:t>
            </a:r>
            <a:endParaRPr dirty="0">
              <a:solidFill>
                <a:schemeClr val="accent1"/>
              </a:solidFill>
            </a:endParaRPr>
          </a:p>
          <a:p>
            <a:pPr marL="0" lvl="0" indent="0" algn="l" rtl="0">
              <a:spcBef>
                <a:spcPts val="0"/>
              </a:spcBef>
              <a:spcAft>
                <a:spcPts val="0"/>
              </a:spcAft>
              <a:buNone/>
            </a:pPr>
            <a:endParaRPr dirty="0"/>
          </a:p>
        </p:txBody>
      </p:sp>
      <p:sp>
        <p:nvSpPr>
          <p:cNvPr id="235" name="Google Shape;235;p35"/>
          <p:cNvSpPr txBox="1">
            <a:spLocks noGrp="1"/>
          </p:cNvSpPr>
          <p:nvPr>
            <p:ph type="subTitle" idx="1"/>
          </p:nvPr>
        </p:nvSpPr>
        <p:spPr>
          <a:xfrm>
            <a:off x="594350" y="929725"/>
            <a:ext cx="7946100" cy="678000"/>
          </a:xfrm>
          <a:prstGeom prst="rect">
            <a:avLst/>
          </a:prstGeom>
        </p:spPr>
        <p:txBody>
          <a:bodyPr spcFirstLastPara="1" wrap="square" lIns="91425" tIns="91425" rIns="91425" bIns="0" anchor="ctr" anchorCtr="0">
            <a:noAutofit/>
          </a:bodyPr>
          <a:lstStyle/>
          <a:p>
            <a:pPr marL="0" lvl="0" indent="0" algn="l" rtl="0">
              <a:spcBef>
                <a:spcPts val="0"/>
              </a:spcBef>
              <a:spcAft>
                <a:spcPts val="1600"/>
              </a:spcAft>
              <a:buNone/>
            </a:pPr>
            <a:r>
              <a:rPr lang="en" dirty="0"/>
              <a:t>Database Runs in a Cluster - Usually distributed on multiple nodes</a:t>
            </a:r>
            <a:endParaRPr dirty="0"/>
          </a:p>
        </p:txBody>
      </p:sp>
      <p:sp>
        <p:nvSpPr>
          <p:cNvPr id="236" name="Google Shape;236;p35"/>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237" name="Google Shape;237;p35"/>
          <p:cNvSpPr txBox="1">
            <a:spLocks noGrp="1"/>
          </p:cNvSpPr>
          <p:nvPr>
            <p:ph type="body" idx="2"/>
          </p:nvPr>
        </p:nvSpPr>
        <p:spPr>
          <a:xfrm>
            <a:off x="224931" y="1379075"/>
            <a:ext cx="8426149" cy="266428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Database contains 1  or more </a:t>
            </a:r>
            <a:r>
              <a:rPr lang="en" dirty="0" err="1"/>
              <a:t>Keyspaces</a:t>
            </a:r>
            <a:endParaRPr lang="en" dirty="0"/>
          </a:p>
          <a:p>
            <a:pPr lvl="1">
              <a:spcBef>
                <a:spcPts val="0"/>
              </a:spcBef>
            </a:pPr>
            <a:r>
              <a:rPr lang="en" dirty="0"/>
              <a:t>Logical Container, similar to Oracle Schema</a:t>
            </a:r>
            <a:endParaRPr dirty="0"/>
          </a:p>
          <a:p>
            <a:pPr marL="457200" lvl="0" indent="-317500" algn="l" rtl="0">
              <a:spcBef>
                <a:spcPts val="0"/>
              </a:spcBef>
              <a:spcAft>
                <a:spcPts val="0"/>
              </a:spcAft>
              <a:buSzPts val="1400"/>
              <a:buChar char="-"/>
            </a:pPr>
            <a:r>
              <a:rPr lang="en" dirty="0"/>
              <a:t>A </a:t>
            </a:r>
            <a:r>
              <a:rPr lang="en" dirty="0" err="1"/>
              <a:t>Keyspace</a:t>
            </a:r>
            <a:r>
              <a:rPr lang="en" dirty="0"/>
              <a:t> contains tables</a:t>
            </a:r>
          </a:p>
          <a:p>
            <a:pPr marL="139700" lvl="0" indent="0" algn="l" rtl="0">
              <a:spcBef>
                <a:spcPts val="0"/>
              </a:spcBef>
              <a:spcAft>
                <a:spcPts val="0"/>
              </a:spcAft>
              <a:buSzPts val="1400"/>
              <a:buNone/>
            </a:pPr>
            <a:endParaRPr dirty="0"/>
          </a:p>
          <a:p>
            <a:pPr marL="457200" lvl="0" indent="-317500" algn="l" rtl="0">
              <a:spcBef>
                <a:spcPts val="0"/>
              </a:spcBef>
              <a:spcAft>
                <a:spcPts val="0"/>
              </a:spcAft>
              <a:buSzPts val="1400"/>
              <a:buChar char="-"/>
            </a:pPr>
            <a:r>
              <a:rPr lang="en" dirty="0"/>
              <a:t>A table</a:t>
            </a:r>
            <a:r>
              <a:rPr lang="en" b="1" dirty="0"/>
              <a:t> must</a:t>
            </a:r>
            <a:r>
              <a:rPr lang="en" dirty="0"/>
              <a:t> have a primary key (PK). </a:t>
            </a:r>
          </a:p>
          <a:p>
            <a:pPr lvl="1">
              <a:spcBef>
                <a:spcPts val="0"/>
              </a:spcBef>
              <a:buFont typeface="Arial" panose="020B0604020202020204" pitchFamily="34" charset="0"/>
              <a:buChar char="•"/>
            </a:pPr>
            <a:r>
              <a:rPr lang="en" dirty="0"/>
              <a:t>Within the PK, The first column or groups of columns in “()” is partition key.</a:t>
            </a:r>
          </a:p>
          <a:p>
            <a:pPr lvl="1">
              <a:spcBef>
                <a:spcPts val="0"/>
              </a:spcBef>
              <a:buFont typeface="Arial" panose="020B0604020202020204" pitchFamily="34" charset="0"/>
              <a:buChar char="•"/>
            </a:pPr>
            <a:r>
              <a:rPr lang="en" dirty="0"/>
              <a:t>2</a:t>
            </a:r>
            <a:r>
              <a:rPr lang="en" baseline="30000" dirty="0"/>
              <a:t>nd</a:t>
            </a:r>
            <a:r>
              <a:rPr lang="en" dirty="0"/>
              <a:t> onwards columns are sort keys</a:t>
            </a:r>
          </a:p>
          <a:p>
            <a:pPr lvl="1">
              <a:spcBef>
                <a:spcPts val="0"/>
              </a:spcBef>
              <a:buFont typeface="Arial" panose="020B0604020202020204" pitchFamily="34" charset="0"/>
              <a:buChar char="•"/>
            </a:pPr>
            <a:r>
              <a:rPr lang="en" dirty="0"/>
              <a:t>Partition key is mandatory</a:t>
            </a:r>
          </a:p>
          <a:p>
            <a:pPr marL="457200" lvl="0" indent="-317500" algn="l" rtl="0">
              <a:spcBef>
                <a:spcPts val="0"/>
              </a:spcBef>
              <a:spcAft>
                <a:spcPts val="0"/>
              </a:spcAft>
              <a:buSzPts val="1400"/>
              <a:buChar char="-"/>
            </a:pPr>
            <a:endParaRPr lang="en" dirty="0"/>
          </a:p>
          <a:p>
            <a:pPr marL="139700" lvl="0" indent="0" algn="l" rtl="0">
              <a:spcBef>
                <a:spcPts val="0"/>
              </a:spcBef>
              <a:spcAft>
                <a:spcPts val="0"/>
              </a:spcAft>
              <a:buSzPts val="1400"/>
              <a:buNone/>
            </a:pPr>
            <a:r>
              <a:rPr lang="en" dirty="0"/>
              <a:t>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Types of Indexes</a:t>
            </a:r>
            <a:endParaRPr dirty="0">
              <a:solidFill>
                <a:schemeClr val="accent1"/>
              </a:solidFill>
            </a:endParaRPr>
          </a:p>
        </p:txBody>
      </p:sp>
      <p:sp>
        <p:nvSpPr>
          <p:cNvPr id="4" name="Google Shape;275;p39">
            <a:extLst>
              <a:ext uri="{FF2B5EF4-FFF2-40B4-BE49-F238E27FC236}">
                <a16:creationId xmlns:a16="http://schemas.microsoft.com/office/drawing/2014/main" id="{A0AEB39F-C744-6968-CE4C-D90CC2C84280}"/>
              </a:ext>
            </a:extLst>
          </p:cNvPr>
          <p:cNvSpPr/>
          <p:nvPr/>
        </p:nvSpPr>
        <p:spPr>
          <a:xfrm>
            <a:off x="454879" y="851756"/>
            <a:ext cx="7419000" cy="1444136"/>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171450" lvl="0" indent="-171450" algn="l" rtl="0">
              <a:spcBef>
                <a:spcPts val="0"/>
              </a:spcBef>
              <a:spcAft>
                <a:spcPts val="0"/>
              </a:spcAft>
              <a:buClr>
                <a:schemeClr val="dk1"/>
              </a:buClr>
              <a:buSzPts val="1100"/>
              <a:buFontTx/>
              <a:buChar char="-"/>
            </a:pPr>
            <a:r>
              <a:rPr lang="en" sz="900" b="1" dirty="0">
                <a:solidFill>
                  <a:srgbClr val="2B59C3"/>
                </a:solidFill>
                <a:latin typeface="Roboto Mono"/>
                <a:ea typeface="Roboto Mono"/>
                <a:cs typeface="Roboto Mono"/>
                <a:sym typeface="Roboto Mono"/>
              </a:rPr>
              <a:t>CREATE TABLE</a:t>
            </a:r>
            <a:r>
              <a:rPr lang="en" sz="900" dirty="0">
                <a:solidFill>
                  <a:schemeClr val="dk1"/>
                </a:solidFill>
                <a:latin typeface="Roboto Mono"/>
                <a:ea typeface="Roboto Mono"/>
                <a:cs typeface="Roboto Mono"/>
                <a:sym typeface="Roboto Mono"/>
              </a:rPr>
              <a:t> t2(c1 </a:t>
            </a:r>
            <a:r>
              <a:rPr lang="en" sz="900" b="1" dirty="0">
                <a:solidFill>
                  <a:srgbClr val="2B59C3"/>
                </a:solidFill>
                <a:latin typeface="Roboto Mono"/>
                <a:ea typeface="Roboto Mono"/>
                <a:cs typeface="Roboto Mono"/>
                <a:sym typeface="Roboto Mono"/>
              </a:rPr>
              <a:t>int</a:t>
            </a:r>
            <a:r>
              <a:rPr lang="en" sz="900" dirty="0">
                <a:solidFill>
                  <a:schemeClr val="dk1"/>
                </a:solidFill>
                <a:latin typeface="Roboto Mono"/>
                <a:ea typeface="Roboto Mono"/>
                <a:cs typeface="Roboto Mono"/>
                <a:sym typeface="Roboto Mono"/>
              </a:rPr>
              <a:t>, c2 text, </a:t>
            </a:r>
            <a:r>
              <a:rPr lang="en" sz="900" b="1" dirty="0">
                <a:solidFill>
                  <a:srgbClr val="2B59C3"/>
                </a:solidFill>
                <a:latin typeface="Roboto Mono"/>
                <a:ea typeface="Roboto Mono"/>
                <a:cs typeface="Roboto Mono"/>
                <a:sym typeface="Roboto Mono"/>
              </a:rPr>
              <a:t>PRIMARY KEY</a:t>
            </a:r>
            <a:r>
              <a:rPr lang="en" sz="900" dirty="0">
                <a:solidFill>
                  <a:schemeClr val="dk1"/>
                </a:solidFill>
                <a:latin typeface="Roboto Mono"/>
                <a:ea typeface="Roboto Mono"/>
                <a:cs typeface="Roboto Mono"/>
                <a:sym typeface="Roboto Mono"/>
              </a:rPr>
              <a:t>(c1));</a:t>
            </a:r>
          </a:p>
          <a:p>
            <a:pPr lvl="0" algn="l" rtl="0">
              <a:spcBef>
                <a:spcPts val="0"/>
              </a:spcBef>
              <a:spcAft>
                <a:spcPts val="0"/>
              </a:spcAft>
              <a:buClr>
                <a:schemeClr val="dk1"/>
              </a:buClr>
              <a:buSzPts val="1100"/>
            </a:pPr>
            <a:endParaRPr lang="en" sz="900" dirty="0">
              <a:solidFill>
                <a:schemeClr val="dk1"/>
              </a:solidFill>
              <a:latin typeface="Roboto Mono"/>
              <a:ea typeface="Roboto Mono"/>
              <a:cs typeface="Roboto Mono"/>
              <a:sym typeface="Roboto Mono"/>
            </a:endParaRPr>
          </a:p>
          <a:p>
            <a:pPr marL="171450" lvl="0" indent="-171450" algn="l" rtl="0">
              <a:spcBef>
                <a:spcPts val="0"/>
              </a:spcBef>
              <a:spcAft>
                <a:spcPts val="0"/>
              </a:spcAft>
              <a:buClr>
                <a:schemeClr val="dk1"/>
              </a:buClr>
              <a:buSzPts val="1100"/>
              <a:buFontTx/>
              <a:buChar char="-"/>
            </a:pPr>
            <a:r>
              <a:rPr lang="en" sz="900" dirty="0">
                <a:solidFill>
                  <a:schemeClr val="dk1"/>
                </a:solidFill>
                <a:latin typeface="Roboto Mono"/>
                <a:ea typeface="Roboto Mono"/>
                <a:cs typeface="Roboto Mono"/>
                <a:sym typeface="Roboto Mono"/>
              </a:rPr>
              <a:t>CREATE Index idx_t2_covering_c2 on t2 ( c2 ) in</a:t>
            </a:r>
            <a:r>
              <a:rPr lang="en-US" sz="900" dirty="0">
                <a:solidFill>
                  <a:schemeClr val="dk1"/>
                </a:solidFill>
                <a:latin typeface="Roboto Mono"/>
                <a:ea typeface="Roboto Mono"/>
                <a:cs typeface="Roboto Mono"/>
                <a:sym typeface="Roboto Mono"/>
              </a:rPr>
              <a:t>cl</a:t>
            </a:r>
            <a:r>
              <a:rPr lang="en" sz="900" dirty="0" err="1">
                <a:solidFill>
                  <a:schemeClr val="dk1"/>
                </a:solidFill>
                <a:latin typeface="Roboto Mono"/>
                <a:ea typeface="Roboto Mono"/>
                <a:cs typeface="Roboto Mono"/>
                <a:sym typeface="Roboto Mono"/>
              </a:rPr>
              <a:t>ude</a:t>
            </a:r>
            <a:r>
              <a:rPr lang="en" sz="900" dirty="0">
                <a:solidFill>
                  <a:schemeClr val="dk1"/>
                </a:solidFill>
                <a:latin typeface="Roboto Mono"/>
                <a:ea typeface="Roboto Mono"/>
                <a:cs typeface="Roboto Mono"/>
                <a:sym typeface="Roboto Mono"/>
              </a:rPr>
              <a:t> (c1) ;</a:t>
            </a:r>
            <a:br>
              <a:rPr lang="en" sz="900" dirty="0">
                <a:solidFill>
                  <a:schemeClr val="dk1"/>
                </a:solidFill>
                <a:latin typeface="Roboto Mono"/>
                <a:ea typeface="Roboto Mono"/>
                <a:cs typeface="Roboto Mono"/>
                <a:sym typeface="Roboto Mono"/>
              </a:rPr>
            </a:br>
            <a:endParaRPr sz="700" dirty="0">
              <a:solidFill>
                <a:schemeClr val="dk1"/>
              </a:solidFill>
              <a:latin typeface="Roboto Mono"/>
              <a:ea typeface="Roboto Mono"/>
              <a:cs typeface="Roboto Mono"/>
              <a:sym typeface="Roboto Mono"/>
            </a:endParaRPr>
          </a:p>
        </p:txBody>
      </p:sp>
    </p:spTree>
    <p:extLst>
      <p:ext uri="{BB962C8B-B14F-4D97-AF65-F5344CB8AC3E}">
        <p14:creationId xmlns:p14="http://schemas.microsoft.com/office/powerpoint/2010/main" val="36352121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0"/>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dirty="0" err="1">
                <a:solidFill>
                  <a:schemeClr val="accent1"/>
                </a:solidFill>
                <a:latin typeface="Avenir"/>
                <a:ea typeface="Avenir"/>
                <a:cs typeface="Avenir"/>
                <a:sym typeface="Avenir"/>
              </a:rPr>
              <a:t>YugabyteDB</a:t>
            </a:r>
            <a:r>
              <a:rPr lang="en" sz="4000" b="1" dirty="0">
                <a:solidFill>
                  <a:schemeClr val="accent1"/>
                </a:solidFill>
                <a:latin typeface="Avenir"/>
                <a:ea typeface="Avenir"/>
                <a:cs typeface="Avenir"/>
                <a:sym typeface="Avenir"/>
              </a:rPr>
              <a:t> Product </a:t>
            </a:r>
            <a:endParaRPr sz="4000" b="1" dirty="0">
              <a:solidFill>
                <a:schemeClr val="accent1"/>
              </a:solidFill>
              <a:latin typeface="Avenir"/>
              <a:ea typeface="Avenir"/>
              <a:cs typeface="Avenir"/>
              <a:sym typeface="Avenir"/>
            </a:endParaRPr>
          </a:p>
        </p:txBody>
      </p:sp>
      <p:sp>
        <p:nvSpPr>
          <p:cNvPr id="286" name="Google Shape;286;p40"/>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829C74-D622-A743-85BD-EF00ABF6240E}"/>
              </a:ext>
            </a:extLst>
          </p:cNvPr>
          <p:cNvSpPr txBox="1"/>
          <p:nvPr/>
        </p:nvSpPr>
        <p:spPr>
          <a:xfrm>
            <a:off x="530491" y="970240"/>
            <a:ext cx="6840550" cy="738664"/>
          </a:xfrm>
          <a:prstGeom prst="rect">
            <a:avLst/>
          </a:prstGeom>
          <a:noFill/>
        </p:spPr>
        <p:txBody>
          <a:bodyPr wrap="square" rtlCol="0">
            <a:spAutoFit/>
          </a:bodyPr>
          <a:lstStyle/>
          <a:p>
            <a:pPr marL="285750" indent="-285750">
              <a:buFontTx/>
              <a:buChar char="-"/>
            </a:pPr>
            <a:r>
              <a:rPr lang="en-US" dirty="0">
                <a:solidFill>
                  <a:schemeClr val="accent1">
                    <a:lumMod val="75000"/>
                  </a:schemeClr>
                </a:solidFill>
              </a:rPr>
              <a:t>Y..DB                 - Open Source  database – </a:t>
            </a:r>
            <a:r>
              <a:rPr lang="en-US" dirty="0" err="1">
                <a:solidFill>
                  <a:schemeClr val="accent1">
                    <a:lumMod val="75000"/>
                  </a:schemeClr>
                </a:solidFill>
              </a:rPr>
              <a:t>yugabyted</a:t>
            </a:r>
            <a:endParaRPr lang="en-US" dirty="0">
              <a:solidFill>
                <a:schemeClr val="accent1">
                  <a:lumMod val="75000"/>
                </a:schemeClr>
              </a:solidFill>
            </a:endParaRPr>
          </a:p>
          <a:p>
            <a:pPr marL="285750" indent="-285750">
              <a:buFontTx/>
              <a:buChar char="-"/>
            </a:pPr>
            <a:r>
              <a:rPr lang="en-US" dirty="0" err="1">
                <a:solidFill>
                  <a:schemeClr val="accent1">
                    <a:lumMod val="75000"/>
                  </a:schemeClr>
                </a:solidFill>
              </a:rPr>
              <a:t>Y..Anywhere</a:t>
            </a:r>
            <a:r>
              <a:rPr lang="en-US" dirty="0">
                <a:solidFill>
                  <a:schemeClr val="accent1">
                    <a:lumMod val="75000"/>
                  </a:schemeClr>
                </a:solidFill>
              </a:rPr>
              <a:t>      - Enterprise grade monitoring, backup, replication ( BBB uses )</a:t>
            </a:r>
          </a:p>
          <a:p>
            <a:pPr marL="285750" indent="-285750">
              <a:buFontTx/>
              <a:buChar char="-"/>
            </a:pPr>
            <a:r>
              <a:rPr lang="en-US" dirty="0">
                <a:solidFill>
                  <a:schemeClr val="accent1">
                    <a:lumMod val="75000"/>
                  </a:schemeClr>
                </a:solidFill>
              </a:rPr>
              <a:t>Y.,.\Managed)    - Managed </a:t>
            </a:r>
            <a:r>
              <a:rPr lang="en-US" dirty="0" err="1">
                <a:solidFill>
                  <a:schemeClr val="accent1">
                    <a:lumMod val="75000"/>
                  </a:schemeClr>
                </a:solidFill>
              </a:rPr>
              <a:t>Paas</a:t>
            </a:r>
            <a:r>
              <a:rPr lang="en-US" dirty="0">
                <a:solidFill>
                  <a:schemeClr val="accent1">
                    <a:lumMod val="75000"/>
                  </a:schemeClr>
                </a:solidFill>
              </a:rPr>
              <a:t> on Public Cloud</a:t>
            </a:r>
          </a:p>
        </p:txBody>
      </p:sp>
      <p:pic>
        <p:nvPicPr>
          <p:cNvPr id="7" name="Picture 6">
            <a:extLst>
              <a:ext uri="{FF2B5EF4-FFF2-40B4-BE49-F238E27FC236}">
                <a16:creationId xmlns:a16="http://schemas.microsoft.com/office/drawing/2014/main" id="{0AA1AE05-D35C-1A0C-E479-7AEF213B76E0}"/>
              </a:ext>
            </a:extLst>
          </p:cNvPr>
          <p:cNvPicPr>
            <a:picLocks noChangeAspect="1"/>
          </p:cNvPicPr>
          <p:nvPr/>
        </p:nvPicPr>
        <p:blipFill>
          <a:blip r:embed="rId2"/>
          <a:stretch>
            <a:fillRect/>
          </a:stretch>
        </p:blipFill>
        <p:spPr>
          <a:xfrm>
            <a:off x="788757" y="1835218"/>
            <a:ext cx="7772400" cy="2143158"/>
          </a:xfrm>
          <a:prstGeom prst="rect">
            <a:avLst/>
          </a:prstGeom>
        </p:spPr>
      </p:pic>
      <p:sp>
        <p:nvSpPr>
          <p:cNvPr id="8" name="TextBox 7">
            <a:extLst>
              <a:ext uri="{FF2B5EF4-FFF2-40B4-BE49-F238E27FC236}">
                <a16:creationId xmlns:a16="http://schemas.microsoft.com/office/drawing/2014/main" id="{C7BC8DD7-98C7-304B-74D6-E19E539D3C0A}"/>
              </a:ext>
            </a:extLst>
          </p:cNvPr>
          <p:cNvSpPr txBox="1"/>
          <p:nvPr/>
        </p:nvSpPr>
        <p:spPr>
          <a:xfrm>
            <a:off x="907420" y="331209"/>
            <a:ext cx="3664580" cy="307777"/>
          </a:xfrm>
          <a:prstGeom prst="rect">
            <a:avLst/>
          </a:prstGeom>
          <a:noFill/>
        </p:spPr>
        <p:txBody>
          <a:bodyPr wrap="square" rtlCol="0">
            <a:spAutoFit/>
          </a:bodyPr>
          <a:lstStyle/>
          <a:p>
            <a:r>
              <a:rPr lang="en-US" dirty="0">
                <a:solidFill>
                  <a:schemeClr val="accent1">
                    <a:lumMod val="75000"/>
                  </a:schemeClr>
                </a:solidFill>
              </a:rPr>
              <a:t>Product Lines for </a:t>
            </a:r>
            <a:r>
              <a:rPr lang="en-US" dirty="0" err="1">
                <a:solidFill>
                  <a:schemeClr val="accent1">
                    <a:lumMod val="75000"/>
                  </a:schemeClr>
                </a:solidFill>
              </a:rPr>
              <a:t>Yugabyute</a:t>
            </a:r>
            <a:endParaRPr lang="en-US" dirty="0">
              <a:solidFill>
                <a:schemeClr val="accent1">
                  <a:lumMod val="75000"/>
                </a:schemeClr>
              </a:solidFill>
            </a:endParaRPr>
          </a:p>
        </p:txBody>
      </p:sp>
      <p:sp>
        <p:nvSpPr>
          <p:cNvPr id="9" name="Curved Right Arrow 8">
            <a:extLst>
              <a:ext uri="{FF2B5EF4-FFF2-40B4-BE49-F238E27FC236}">
                <a16:creationId xmlns:a16="http://schemas.microsoft.com/office/drawing/2014/main" id="{5DD3BB71-3A38-0F02-6516-E49F781804AA}"/>
              </a:ext>
            </a:extLst>
          </p:cNvPr>
          <p:cNvSpPr/>
          <p:nvPr/>
        </p:nvSpPr>
        <p:spPr>
          <a:xfrm>
            <a:off x="104702" y="1261656"/>
            <a:ext cx="684055" cy="214315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43954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0"/>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a:solidFill>
                  <a:schemeClr val="accent1"/>
                </a:solidFill>
                <a:latin typeface="Avenir"/>
                <a:ea typeface="Avenir"/>
                <a:cs typeface="Avenir"/>
                <a:sym typeface="Avenir"/>
              </a:rPr>
              <a:t>Intro to YCQL</a:t>
            </a:r>
            <a:endParaRPr sz="4000" b="1">
              <a:solidFill>
                <a:schemeClr val="accent1"/>
              </a:solidFill>
              <a:latin typeface="Avenir"/>
              <a:ea typeface="Avenir"/>
              <a:cs typeface="Avenir"/>
              <a:sym typeface="Avenir"/>
            </a:endParaRPr>
          </a:p>
        </p:txBody>
      </p:sp>
      <p:sp>
        <p:nvSpPr>
          <p:cNvPr id="286" name="Google Shape;286;p40"/>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spTree>
    <p:extLst>
      <p:ext uri="{BB962C8B-B14F-4D97-AF65-F5344CB8AC3E}">
        <p14:creationId xmlns:p14="http://schemas.microsoft.com/office/powerpoint/2010/main" val="79088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1"/>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What is YCQL?</a:t>
            </a:r>
            <a:endParaRPr>
              <a:solidFill>
                <a:schemeClr val="accent1"/>
              </a:solidFill>
            </a:endParaRPr>
          </a:p>
        </p:txBody>
      </p:sp>
      <p:sp>
        <p:nvSpPr>
          <p:cNvPr id="292" name="Google Shape;292;p41"/>
          <p:cNvSpPr txBox="1"/>
          <p:nvPr/>
        </p:nvSpPr>
        <p:spPr>
          <a:xfrm>
            <a:off x="337850" y="925426"/>
            <a:ext cx="8177400" cy="37071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800"/>
              </a:spcBef>
              <a:spcAft>
                <a:spcPts val="0"/>
              </a:spcAft>
              <a:buNone/>
            </a:pPr>
            <a:r>
              <a:rPr lang="en" sz="1800">
                <a:solidFill>
                  <a:srgbClr val="595959"/>
                </a:solidFill>
                <a:latin typeface="Lato"/>
                <a:ea typeface="Lato"/>
                <a:cs typeface="Lato"/>
                <a:sym typeface="Lato"/>
              </a:rPr>
              <a:t>Yugabyte </a:t>
            </a:r>
            <a:r>
              <a:rPr lang="en" sz="1800" b="1">
                <a:solidFill>
                  <a:schemeClr val="dk2"/>
                </a:solidFill>
                <a:latin typeface="Lato"/>
                <a:ea typeface="Lato"/>
                <a:cs typeface="Lato"/>
                <a:sym typeface="Lato"/>
              </a:rPr>
              <a:t>C</a:t>
            </a:r>
            <a:r>
              <a:rPr lang="en" sz="1800">
                <a:solidFill>
                  <a:schemeClr val="dk2"/>
                </a:solidFill>
                <a:latin typeface="Lato"/>
                <a:ea typeface="Lato"/>
                <a:cs typeface="Lato"/>
                <a:sym typeface="Lato"/>
              </a:rPr>
              <a:t>loud</a:t>
            </a:r>
            <a:r>
              <a:rPr lang="en" sz="1800">
                <a:solidFill>
                  <a:srgbClr val="595959"/>
                </a:solidFill>
                <a:latin typeface="Lato"/>
                <a:ea typeface="Lato"/>
                <a:cs typeface="Lato"/>
                <a:sym typeface="Lato"/>
              </a:rPr>
              <a:t> </a:t>
            </a:r>
            <a:r>
              <a:rPr lang="en" sz="1800" b="1">
                <a:solidFill>
                  <a:srgbClr val="595959"/>
                </a:solidFill>
                <a:latin typeface="Lato"/>
                <a:ea typeface="Lato"/>
                <a:cs typeface="Lato"/>
                <a:sym typeface="Lato"/>
              </a:rPr>
              <a:t>Q</a:t>
            </a:r>
            <a:r>
              <a:rPr lang="en" sz="1800">
                <a:solidFill>
                  <a:srgbClr val="595959"/>
                </a:solidFill>
                <a:latin typeface="Lato"/>
                <a:ea typeface="Lato"/>
                <a:cs typeface="Lato"/>
                <a:sym typeface="Lato"/>
              </a:rPr>
              <a:t>uery </a:t>
            </a:r>
            <a:r>
              <a:rPr lang="en" sz="1800" b="1">
                <a:solidFill>
                  <a:srgbClr val="595959"/>
                </a:solidFill>
                <a:latin typeface="Lato"/>
                <a:ea typeface="Lato"/>
                <a:cs typeface="Lato"/>
                <a:sym typeface="Lato"/>
              </a:rPr>
              <a:t>L</a:t>
            </a:r>
            <a:r>
              <a:rPr lang="en" sz="1800">
                <a:solidFill>
                  <a:srgbClr val="595959"/>
                </a:solidFill>
                <a:latin typeface="Lato"/>
                <a:ea typeface="Lato"/>
                <a:cs typeface="Lato"/>
                <a:sym typeface="Lato"/>
              </a:rPr>
              <a:t>anguage (YCQL) is a </a:t>
            </a:r>
            <a:r>
              <a:rPr lang="en" sz="1800" i="1">
                <a:solidFill>
                  <a:srgbClr val="FF6E42"/>
                </a:solidFill>
                <a:latin typeface="Lato"/>
                <a:ea typeface="Lato"/>
                <a:cs typeface="Lato"/>
                <a:sym typeface="Lato"/>
              </a:rPr>
              <a:t>semi-relational</a:t>
            </a:r>
            <a:r>
              <a:rPr lang="en" sz="1800">
                <a:solidFill>
                  <a:srgbClr val="595959"/>
                </a:solidFill>
                <a:latin typeface="Lato"/>
                <a:ea typeface="Lato"/>
                <a:cs typeface="Lato"/>
                <a:sym typeface="Lato"/>
              </a:rPr>
              <a:t> SQL API that has its roots in the Apache </a:t>
            </a:r>
            <a:r>
              <a:rPr lang="en" sz="1800" b="1">
                <a:solidFill>
                  <a:schemeClr val="dk2"/>
                </a:solidFill>
                <a:latin typeface="Lato"/>
                <a:ea typeface="Lato"/>
                <a:cs typeface="Lato"/>
                <a:sym typeface="Lato"/>
              </a:rPr>
              <a:t>C</a:t>
            </a:r>
            <a:r>
              <a:rPr lang="en" sz="1800">
                <a:solidFill>
                  <a:schemeClr val="dk2"/>
                </a:solidFill>
                <a:latin typeface="Lato"/>
                <a:ea typeface="Lato"/>
                <a:cs typeface="Lato"/>
                <a:sym typeface="Lato"/>
              </a:rPr>
              <a:t>assandra</a:t>
            </a:r>
            <a:r>
              <a:rPr lang="en" sz="1800">
                <a:solidFill>
                  <a:srgbClr val="595959"/>
                </a:solidFill>
                <a:latin typeface="Lato"/>
                <a:ea typeface="Lato"/>
                <a:cs typeface="Lato"/>
                <a:sym typeface="Lato"/>
              </a:rPr>
              <a:t> </a:t>
            </a:r>
            <a:r>
              <a:rPr lang="en" sz="1800" b="1">
                <a:solidFill>
                  <a:srgbClr val="595959"/>
                </a:solidFill>
                <a:latin typeface="Lato"/>
                <a:ea typeface="Lato"/>
                <a:cs typeface="Lato"/>
                <a:sym typeface="Lato"/>
              </a:rPr>
              <a:t>Q</a:t>
            </a:r>
            <a:r>
              <a:rPr lang="en" sz="1800">
                <a:solidFill>
                  <a:srgbClr val="595959"/>
                </a:solidFill>
                <a:latin typeface="Lato"/>
                <a:ea typeface="Lato"/>
                <a:cs typeface="Lato"/>
                <a:sym typeface="Lato"/>
              </a:rPr>
              <a:t>uery </a:t>
            </a:r>
            <a:r>
              <a:rPr lang="en" sz="1800" b="1">
                <a:solidFill>
                  <a:srgbClr val="595959"/>
                </a:solidFill>
                <a:latin typeface="Lato"/>
                <a:ea typeface="Lato"/>
                <a:cs typeface="Lato"/>
                <a:sym typeface="Lato"/>
              </a:rPr>
              <a:t>L</a:t>
            </a:r>
            <a:r>
              <a:rPr lang="en" sz="1800">
                <a:solidFill>
                  <a:srgbClr val="595959"/>
                </a:solidFill>
                <a:latin typeface="Lato"/>
                <a:ea typeface="Lato"/>
                <a:cs typeface="Lato"/>
                <a:sym typeface="Lato"/>
              </a:rPr>
              <a:t>anguage (CQL)</a:t>
            </a:r>
            <a:br>
              <a:rPr lang="en" sz="1800">
                <a:solidFill>
                  <a:srgbClr val="595959"/>
                </a:solidFill>
                <a:latin typeface="Lato"/>
                <a:ea typeface="Lato"/>
                <a:cs typeface="Lato"/>
                <a:sym typeface="Lato"/>
              </a:rPr>
            </a:br>
            <a:br>
              <a:rPr lang="en" sz="1800">
                <a:solidFill>
                  <a:srgbClr val="595959"/>
                </a:solidFill>
                <a:latin typeface="Lato"/>
                <a:ea typeface="Lato"/>
                <a:cs typeface="Lato"/>
                <a:sym typeface="Lato"/>
              </a:rPr>
            </a:br>
            <a:br>
              <a:rPr lang="en" sz="1800">
                <a:solidFill>
                  <a:srgbClr val="595959"/>
                </a:solidFill>
                <a:latin typeface="Lato"/>
                <a:ea typeface="Lato"/>
                <a:cs typeface="Lato"/>
                <a:sym typeface="Lato"/>
              </a:rPr>
            </a:br>
            <a:br>
              <a:rPr lang="en" sz="1800">
                <a:solidFill>
                  <a:srgbClr val="595959"/>
                </a:solidFill>
                <a:latin typeface="Lato"/>
                <a:ea typeface="Lato"/>
                <a:cs typeface="Lato"/>
                <a:sym typeface="Lato"/>
              </a:rPr>
            </a:br>
            <a:br>
              <a:rPr lang="en" sz="1800">
                <a:solidFill>
                  <a:srgbClr val="595959"/>
                </a:solidFill>
                <a:latin typeface="Lato"/>
                <a:ea typeface="Lato"/>
                <a:cs typeface="Lato"/>
                <a:sym typeface="Lato"/>
              </a:rPr>
            </a:br>
            <a:r>
              <a:rPr lang="en" sz="1800">
                <a:solidFill>
                  <a:srgbClr val="595959"/>
                </a:solidFill>
                <a:latin typeface="Lato"/>
                <a:ea typeface="Lato"/>
                <a:cs typeface="Lato"/>
                <a:sym typeface="Lato"/>
              </a:rPr>
              <a:t>What is a </a:t>
            </a:r>
            <a:r>
              <a:rPr lang="en" sz="1800" i="1">
                <a:solidFill>
                  <a:srgbClr val="FF6E42"/>
                </a:solidFill>
                <a:latin typeface="Lato"/>
                <a:ea typeface="Lato"/>
                <a:cs typeface="Lato"/>
                <a:sym typeface="Lato"/>
              </a:rPr>
              <a:t>semi-relational</a:t>
            </a:r>
            <a:r>
              <a:rPr lang="en" sz="1800">
                <a:solidFill>
                  <a:schemeClr val="dk1"/>
                </a:solidFill>
                <a:latin typeface="Lato"/>
                <a:ea typeface="Lato"/>
                <a:cs typeface="Lato"/>
                <a:sym typeface="Lato"/>
              </a:rPr>
              <a:t> data model?</a:t>
            </a:r>
            <a:endParaRPr sz="1800">
              <a:solidFill>
                <a:srgbClr val="595959"/>
              </a:solidFill>
              <a:latin typeface="Lato"/>
              <a:ea typeface="Lato"/>
              <a:cs typeface="Lato"/>
              <a:sym typeface="Lato"/>
            </a:endParaRPr>
          </a:p>
          <a:p>
            <a:pPr marL="0" lvl="0" indent="0" algn="l" rtl="0">
              <a:lnSpc>
                <a:spcPct val="100000"/>
              </a:lnSpc>
              <a:spcBef>
                <a:spcPts val="0"/>
              </a:spcBef>
              <a:spcAft>
                <a:spcPts val="0"/>
              </a:spcAft>
              <a:buNone/>
            </a:pPr>
            <a:endParaRPr sz="1800">
              <a:solidFill>
                <a:srgbClr val="595959"/>
              </a:solidFill>
              <a:latin typeface="Lato"/>
              <a:ea typeface="Lato"/>
              <a:cs typeface="Lato"/>
              <a:sym typeface="Lato"/>
            </a:endParaRPr>
          </a:p>
          <a:p>
            <a:pPr marL="914400" lvl="0" indent="-320675" algn="l" rtl="0">
              <a:lnSpc>
                <a:spcPct val="115000"/>
              </a:lnSpc>
              <a:spcBef>
                <a:spcPts val="0"/>
              </a:spcBef>
              <a:spcAft>
                <a:spcPts val="0"/>
              </a:spcAft>
              <a:buClr>
                <a:srgbClr val="222635"/>
              </a:buClr>
              <a:buSzPts val="1450"/>
              <a:buFont typeface="Lato"/>
              <a:buAutoNum type="arabicPeriod"/>
            </a:pPr>
            <a:r>
              <a:rPr lang="en" sz="1550">
                <a:solidFill>
                  <a:srgbClr val="222635"/>
                </a:solidFill>
                <a:highlight>
                  <a:srgbClr val="FFFFFF"/>
                </a:highlight>
                <a:latin typeface="Lato"/>
                <a:ea typeface="Lato"/>
                <a:cs typeface="Lato"/>
                <a:sym typeface="Lato"/>
              </a:rPr>
              <a:t>Every table is required to have an ordered set of one or more primary-key columns</a:t>
            </a:r>
            <a:endParaRPr sz="1550">
              <a:solidFill>
                <a:srgbClr val="222635"/>
              </a:solidFill>
              <a:highlight>
                <a:srgbClr val="FFFFFF"/>
              </a:highlight>
              <a:latin typeface="Lato"/>
              <a:ea typeface="Lato"/>
              <a:cs typeface="Lato"/>
              <a:sym typeface="Lato"/>
            </a:endParaRPr>
          </a:p>
          <a:p>
            <a:pPr marL="914400" lvl="0" indent="-320675" algn="l" rtl="0">
              <a:lnSpc>
                <a:spcPct val="115000"/>
              </a:lnSpc>
              <a:spcBef>
                <a:spcPts val="0"/>
              </a:spcBef>
              <a:spcAft>
                <a:spcPts val="0"/>
              </a:spcAft>
              <a:buClr>
                <a:srgbClr val="222635"/>
              </a:buClr>
              <a:buSzPts val="1450"/>
              <a:buFont typeface="Lato"/>
              <a:buAutoNum type="arabicPeriod"/>
            </a:pPr>
            <a:r>
              <a:rPr lang="en" sz="1550">
                <a:solidFill>
                  <a:srgbClr val="222635"/>
                </a:solidFill>
                <a:highlight>
                  <a:srgbClr val="FFFFFF"/>
                </a:highlight>
                <a:latin typeface="Lato"/>
                <a:ea typeface="Lato"/>
                <a:cs typeface="Lato"/>
                <a:sym typeface="Lato"/>
              </a:rPr>
              <a:t>Data is stored in tables which have a defined schema</a:t>
            </a:r>
            <a:endParaRPr sz="1550">
              <a:solidFill>
                <a:srgbClr val="222635"/>
              </a:solidFill>
              <a:highlight>
                <a:srgbClr val="FFFFFF"/>
              </a:highlight>
              <a:latin typeface="Lato"/>
              <a:ea typeface="Lato"/>
              <a:cs typeface="Lato"/>
              <a:sym typeface="Lato"/>
            </a:endParaRPr>
          </a:p>
          <a:p>
            <a:pPr marL="914400" lvl="0" indent="-320675" algn="l" rtl="0">
              <a:lnSpc>
                <a:spcPct val="115000"/>
              </a:lnSpc>
              <a:spcBef>
                <a:spcPts val="0"/>
              </a:spcBef>
              <a:spcAft>
                <a:spcPts val="0"/>
              </a:spcAft>
              <a:buClr>
                <a:srgbClr val="222635"/>
              </a:buClr>
              <a:buSzPts val="1450"/>
              <a:buFont typeface="Lato"/>
              <a:buAutoNum type="arabicPeriod"/>
            </a:pPr>
            <a:r>
              <a:rPr lang="en" sz="1550">
                <a:solidFill>
                  <a:srgbClr val="222635"/>
                </a:solidFill>
                <a:highlight>
                  <a:srgbClr val="FFFFFF"/>
                </a:highlight>
                <a:latin typeface="Lato"/>
                <a:ea typeface="Lato"/>
                <a:cs typeface="Lato"/>
                <a:sym typeface="Lato"/>
              </a:rPr>
              <a:t>Table attributes can be complex data types such as sets, lists, maps, and JSONB</a:t>
            </a:r>
            <a:endParaRPr sz="1550">
              <a:solidFill>
                <a:srgbClr val="222635"/>
              </a:solidFill>
              <a:highlight>
                <a:srgbClr val="FFFFFF"/>
              </a:highlight>
              <a:latin typeface="Lato"/>
              <a:ea typeface="Lato"/>
              <a:cs typeface="Lato"/>
              <a:sym typeface="Lato"/>
            </a:endParaRPr>
          </a:p>
          <a:p>
            <a:pPr marL="914400" lvl="0" indent="-327025" algn="l" rtl="0">
              <a:lnSpc>
                <a:spcPct val="115000"/>
              </a:lnSpc>
              <a:spcBef>
                <a:spcPts val="0"/>
              </a:spcBef>
              <a:spcAft>
                <a:spcPts val="0"/>
              </a:spcAft>
              <a:buClr>
                <a:srgbClr val="222635"/>
              </a:buClr>
              <a:buSzPts val="1550"/>
              <a:buFont typeface="Lato"/>
              <a:buAutoNum type="arabicPeriod"/>
            </a:pPr>
            <a:r>
              <a:rPr lang="en" sz="1550">
                <a:solidFill>
                  <a:srgbClr val="222635"/>
                </a:solidFill>
                <a:highlight>
                  <a:srgbClr val="FFFFFF"/>
                </a:highlight>
                <a:latin typeface="Lato"/>
                <a:ea typeface="Lato"/>
                <a:cs typeface="Lato"/>
                <a:sym typeface="Lato"/>
              </a:rPr>
              <a:t>In a way, it’s a key value store with primary keys mapped to non-key columns as values</a:t>
            </a:r>
            <a:endParaRPr sz="1550">
              <a:solidFill>
                <a:srgbClr val="222635"/>
              </a:solidFill>
              <a:highlight>
                <a:srgbClr val="FFFFFF"/>
              </a:highlight>
              <a:latin typeface="Lato"/>
              <a:ea typeface="Lato"/>
              <a:cs typeface="Lato"/>
              <a:sym typeface="Lato"/>
            </a:endParaRPr>
          </a:p>
          <a:p>
            <a:pPr marL="0" lvl="0" indent="0" algn="l" rtl="0">
              <a:lnSpc>
                <a:spcPct val="115000"/>
              </a:lnSpc>
              <a:spcBef>
                <a:spcPts val="800"/>
              </a:spcBef>
              <a:spcAft>
                <a:spcPts val="0"/>
              </a:spcAft>
              <a:buNone/>
            </a:pPr>
            <a:endParaRPr sz="1550">
              <a:solidFill>
                <a:srgbClr val="222635"/>
              </a:solidFill>
              <a:highlight>
                <a:srgbClr val="FFFFFF"/>
              </a:highlight>
              <a:latin typeface="Lato"/>
              <a:ea typeface="Lato"/>
              <a:cs typeface="Lato"/>
              <a:sym typeface="Lato"/>
            </a:endParaRPr>
          </a:p>
          <a:p>
            <a:pPr marL="0" lvl="0" indent="0" algn="l" rtl="0">
              <a:lnSpc>
                <a:spcPct val="115000"/>
              </a:lnSpc>
              <a:spcBef>
                <a:spcPts val="800"/>
              </a:spcBef>
              <a:spcAft>
                <a:spcPts val="0"/>
              </a:spcAft>
              <a:buNone/>
            </a:pPr>
            <a:endParaRPr sz="1450">
              <a:solidFill>
                <a:srgbClr val="222635"/>
              </a:solidFill>
              <a:highlight>
                <a:srgbClr val="FFFFFF"/>
              </a:highlight>
              <a:latin typeface="Times New Roman"/>
              <a:ea typeface="Times New Roman"/>
              <a:cs typeface="Times New Roman"/>
              <a:sym typeface="Times New Roman"/>
            </a:endParaRPr>
          </a:p>
          <a:p>
            <a:pPr marL="457200" lvl="0" indent="0" algn="l" rtl="0">
              <a:lnSpc>
                <a:spcPct val="100000"/>
              </a:lnSpc>
              <a:spcBef>
                <a:spcPts val="800"/>
              </a:spcBef>
              <a:spcAft>
                <a:spcPts val="1000"/>
              </a:spcAft>
              <a:buNone/>
            </a:pPr>
            <a:endParaRPr sz="1800">
              <a:solidFill>
                <a:srgbClr val="595959"/>
              </a:solidFill>
              <a:latin typeface="Lato"/>
              <a:ea typeface="Lato"/>
              <a:cs typeface="Lato"/>
              <a:sym typeface="Lato"/>
            </a:endParaRPr>
          </a:p>
        </p:txBody>
      </p:sp>
      <p:pic>
        <p:nvPicPr>
          <p:cNvPr id="293" name="Google Shape;293;p41"/>
          <p:cNvPicPr preferRelativeResize="0"/>
          <p:nvPr/>
        </p:nvPicPr>
        <p:blipFill>
          <a:blip r:embed="rId3">
            <a:alphaModFix/>
          </a:blip>
          <a:stretch>
            <a:fillRect/>
          </a:stretch>
        </p:blipFill>
        <p:spPr>
          <a:xfrm>
            <a:off x="702548" y="1803122"/>
            <a:ext cx="991549" cy="664752"/>
          </a:xfrm>
          <a:prstGeom prst="rect">
            <a:avLst/>
          </a:prstGeom>
          <a:noFill/>
          <a:ln>
            <a:noFill/>
          </a:ln>
        </p:spPr>
      </p:pic>
      <p:pic>
        <p:nvPicPr>
          <p:cNvPr id="294" name="Google Shape;294;p41"/>
          <p:cNvPicPr preferRelativeResize="0"/>
          <p:nvPr/>
        </p:nvPicPr>
        <p:blipFill>
          <a:blip r:embed="rId4">
            <a:alphaModFix/>
          </a:blip>
          <a:stretch>
            <a:fillRect/>
          </a:stretch>
        </p:blipFill>
        <p:spPr>
          <a:xfrm>
            <a:off x="4877600" y="993550"/>
            <a:ext cx="5359800" cy="3347249"/>
          </a:xfrm>
          <a:prstGeom prst="rect">
            <a:avLst/>
          </a:prstGeom>
          <a:noFill/>
          <a:ln>
            <a:noFill/>
          </a:ln>
        </p:spPr>
      </p:pic>
      <p:sp>
        <p:nvSpPr>
          <p:cNvPr id="295" name="Google Shape;295;p41"/>
          <p:cNvSpPr txBox="1"/>
          <p:nvPr/>
        </p:nvSpPr>
        <p:spPr>
          <a:xfrm>
            <a:off x="7478450" y="2436325"/>
            <a:ext cx="1279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latin typeface="Comic Sans MS"/>
                <a:ea typeface="Comic Sans MS"/>
                <a:cs typeface="Comic Sans MS"/>
                <a:sym typeface="Comic Sans MS"/>
              </a:rPr>
              <a:t>When I started using YCQL…</a:t>
            </a:r>
            <a:endParaRPr sz="900">
              <a:latin typeface="Comic Sans MS"/>
              <a:ea typeface="Comic Sans MS"/>
              <a:cs typeface="Comic Sans MS"/>
              <a:sym typeface="Comic Sans M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2"/>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YCQL vs. Cassandra</a:t>
            </a:r>
            <a:endParaRPr>
              <a:solidFill>
                <a:schemeClr val="accent1"/>
              </a:solidFill>
            </a:endParaRPr>
          </a:p>
        </p:txBody>
      </p:sp>
      <p:pic>
        <p:nvPicPr>
          <p:cNvPr id="301" name="Google Shape;301;p42"/>
          <p:cNvPicPr preferRelativeResize="0"/>
          <p:nvPr/>
        </p:nvPicPr>
        <p:blipFill>
          <a:blip r:embed="rId3">
            <a:alphaModFix/>
          </a:blip>
          <a:stretch>
            <a:fillRect/>
          </a:stretch>
        </p:blipFill>
        <p:spPr>
          <a:xfrm>
            <a:off x="6680744" y="1323519"/>
            <a:ext cx="341200" cy="341200"/>
          </a:xfrm>
          <a:prstGeom prst="rect">
            <a:avLst/>
          </a:prstGeom>
          <a:noFill/>
          <a:ln>
            <a:noFill/>
          </a:ln>
        </p:spPr>
      </p:pic>
      <p:sp>
        <p:nvSpPr>
          <p:cNvPr id="302" name="Google Shape;302;p42"/>
          <p:cNvSpPr txBox="1"/>
          <p:nvPr/>
        </p:nvSpPr>
        <p:spPr>
          <a:xfrm>
            <a:off x="324475" y="931544"/>
            <a:ext cx="7851900" cy="1114500"/>
          </a:xfrm>
          <a:prstGeom prst="rect">
            <a:avLst/>
          </a:prstGeom>
          <a:noFill/>
          <a:ln>
            <a:noFill/>
          </a:ln>
        </p:spPr>
        <p:txBody>
          <a:bodyPr spcFirstLastPara="1" wrap="square" lIns="68575" tIns="34275" rIns="68575" bIns="34275" anchor="t" anchorCtr="0">
            <a:noAutofit/>
          </a:bodyPr>
          <a:lstStyle/>
          <a:p>
            <a:pPr marL="457200" lvl="0" indent="-311150" algn="l" rtl="0">
              <a:lnSpc>
                <a:spcPct val="100000"/>
              </a:lnSpc>
              <a:spcBef>
                <a:spcPts val="0"/>
              </a:spcBef>
              <a:spcAft>
                <a:spcPts val="0"/>
              </a:spcAft>
              <a:buClr>
                <a:schemeClr val="dk2"/>
              </a:buClr>
              <a:buSzPts val="1300"/>
              <a:buFont typeface="Lato"/>
              <a:buChar char="•"/>
            </a:pPr>
            <a:r>
              <a:rPr lang="en" sz="1700">
                <a:solidFill>
                  <a:schemeClr val="dk2"/>
                </a:solidFill>
                <a:latin typeface="Lato"/>
                <a:ea typeface="Lato"/>
                <a:cs typeface="Lato"/>
                <a:sym typeface="Lato"/>
              </a:rPr>
              <a:t>YCQL is compatible with v3.4 of Apache Cassandra QL (CQL)</a:t>
            </a:r>
            <a:endParaRPr sz="1700">
              <a:solidFill>
                <a:schemeClr val="dk2"/>
              </a:solidFill>
              <a:latin typeface="Lato"/>
              <a:ea typeface="Lato"/>
              <a:cs typeface="Lato"/>
              <a:sym typeface="Lato"/>
            </a:endParaRPr>
          </a:p>
          <a:p>
            <a:pPr marL="457200" lvl="0" indent="-311150" algn="l" rtl="0">
              <a:lnSpc>
                <a:spcPct val="100000"/>
              </a:lnSpc>
              <a:spcBef>
                <a:spcPts val="1000"/>
              </a:spcBef>
              <a:spcAft>
                <a:spcPts val="1000"/>
              </a:spcAft>
              <a:buClr>
                <a:schemeClr val="dk2"/>
              </a:buClr>
              <a:buSzPts val="1300"/>
              <a:buFont typeface="Lato"/>
              <a:buChar char="•"/>
            </a:pPr>
            <a:r>
              <a:rPr lang="en" sz="1700">
                <a:solidFill>
                  <a:schemeClr val="dk2"/>
                </a:solidFill>
                <a:latin typeface="Lato"/>
                <a:ea typeface="Lato"/>
                <a:cs typeface="Lato"/>
                <a:sym typeface="Lato"/>
              </a:rPr>
              <a:t>YCQL is written in C++      / Apache Cassandra is written in Java</a:t>
            </a:r>
            <a:endParaRPr sz="1600">
              <a:solidFill>
                <a:schemeClr val="dk2"/>
              </a:solidFill>
              <a:latin typeface="Roboto"/>
              <a:ea typeface="Roboto"/>
              <a:cs typeface="Roboto"/>
              <a:sym typeface="Roboto"/>
            </a:endParaRPr>
          </a:p>
        </p:txBody>
      </p:sp>
      <p:graphicFrame>
        <p:nvGraphicFramePr>
          <p:cNvPr id="303" name="Google Shape;303;p42"/>
          <p:cNvGraphicFramePr/>
          <p:nvPr/>
        </p:nvGraphicFramePr>
        <p:xfrm>
          <a:off x="555444" y="1869723"/>
          <a:ext cx="8033100" cy="2706320"/>
        </p:xfrm>
        <a:graphic>
          <a:graphicData uri="http://schemas.openxmlformats.org/drawingml/2006/table">
            <a:tbl>
              <a:tblPr>
                <a:noFill/>
                <a:tableStyleId>{D0EECE9E-FD71-4704-A5A8-99CA8C6D4604}</a:tableStyleId>
              </a:tblPr>
              <a:tblGrid>
                <a:gridCol w="4884700">
                  <a:extLst>
                    <a:ext uri="{9D8B030D-6E8A-4147-A177-3AD203B41FA5}">
                      <a16:colId xmlns:a16="http://schemas.microsoft.com/office/drawing/2014/main" val="20000"/>
                    </a:ext>
                  </a:extLst>
                </a:gridCol>
                <a:gridCol w="1526325">
                  <a:extLst>
                    <a:ext uri="{9D8B030D-6E8A-4147-A177-3AD203B41FA5}">
                      <a16:colId xmlns:a16="http://schemas.microsoft.com/office/drawing/2014/main" val="20001"/>
                    </a:ext>
                  </a:extLst>
                </a:gridCol>
                <a:gridCol w="1622075">
                  <a:extLst>
                    <a:ext uri="{9D8B030D-6E8A-4147-A177-3AD203B41FA5}">
                      <a16:colId xmlns:a16="http://schemas.microsoft.com/office/drawing/2014/main" val="20002"/>
                    </a:ext>
                  </a:extLst>
                </a:gridCol>
              </a:tblGrid>
              <a:tr h="363550">
                <a:tc>
                  <a:txBody>
                    <a:bodyPr/>
                    <a:lstStyle/>
                    <a:p>
                      <a:pPr marL="0" lvl="0" indent="0" algn="l" rtl="0">
                        <a:spcBef>
                          <a:spcPts val="0"/>
                        </a:spcBef>
                        <a:spcAft>
                          <a:spcPts val="0"/>
                        </a:spcAft>
                        <a:buNone/>
                      </a:pPr>
                      <a:endParaRPr sz="1300" b="1">
                        <a:solidFill>
                          <a:srgbClr val="FFFFFF"/>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b="1">
                          <a:solidFill>
                            <a:srgbClr val="FFFFFF"/>
                          </a:solidFill>
                          <a:latin typeface="Lato"/>
                          <a:ea typeface="Lato"/>
                          <a:cs typeface="Lato"/>
                          <a:sym typeface="Lato"/>
                        </a:rPr>
                        <a:t>Cassandra</a:t>
                      </a:r>
                      <a:endParaRPr sz="1300" b="1">
                        <a:solidFill>
                          <a:srgbClr val="FFFFFF"/>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solidFill>
                      <a:schemeClr val="accent2"/>
                    </a:solidFill>
                  </a:tcPr>
                </a:tc>
                <a:tc>
                  <a:txBody>
                    <a:bodyPr/>
                    <a:lstStyle/>
                    <a:p>
                      <a:pPr marL="0" lvl="0" indent="0" algn="ctr" rtl="0">
                        <a:spcBef>
                          <a:spcPts val="0"/>
                        </a:spcBef>
                        <a:spcAft>
                          <a:spcPts val="0"/>
                        </a:spcAft>
                        <a:buNone/>
                      </a:pPr>
                      <a:r>
                        <a:rPr lang="en" sz="1300" b="1">
                          <a:solidFill>
                            <a:srgbClr val="FFFFFF"/>
                          </a:solidFill>
                          <a:latin typeface="Lato"/>
                          <a:ea typeface="Lato"/>
                          <a:cs typeface="Lato"/>
                          <a:sym typeface="Lato"/>
                        </a:rPr>
                        <a:t>YCQL</a:t>
                      </a:r>
                      <a:endParaRPr sz="1300" b="1">
                        <a:solidFill>
                          <a:srgbClr val="FFFFFF"/>
                        </a:solidFill>
                        <a:latin typeface="Lato"/>
                        <a:ea typeface="Lato"/>
                        <a:cs typeface="Lato"/>
                        <a:sym typeface="Lato"/>
                      </a:endParaRPr>
                    </a:p>
                  </a:txBody>
                  <a:tcPr marL="91425" marR="91425" marT="91425" marB="91425">
                    <a:solidFill>
                      <a:schemeClr val="accent2"/>
                    </a:solidFill>
                  </a:tcPr>
                </a:tc>
                <a:extLst>
                  <a:ext uri="{0D108BD9-81ED-4DB2-BD59-A6C34878D82A}">
                    <a16:rowId xmlns:a16="http://schemas.microsoft.com/office/drawing/2014/main" val="10000"/>
                  </a:ext>
                </a:extLst>
              </a:tr>
              <a:tr h="363550">
                <a:tc>
                  <a:txBody>
                    <a:bodyPr/>
                    <a:lstStyle/>
                    <a:p>
                      <a:pPr marL="0" lvl="0" indent="0" algn="l" rtl="0">
                        <a:spcBef>
                          <a:spcPts val="0"/>
                        </a:spcBef>
                        <a:spcAft>
                          <a:spcPts val="0"/>
                        </a:spcAft>
                        <a:buNone/>
                      </a:pPr>
                      <a:r>
                        <a:rPr lang="en" sz="1300" b="1">
                          <a:latin typeface="Lato"/>
                          <a:ea typeface="Lato"/>
                          <a:cs typeface="Lato"/>
                          <a:sym typeface="Lato"/>
                        </a:rPr>
                        <a:t>Clustering and sharding</a:t>
                      </a:r>
                      <a:endParaRPr sz="1300" b="1">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a:p>
                  </a:txBody>
                  <a:tcPr marL="91425" marR="91425" marT="91425" marB="91425">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63550">
                <a:tc>
                  <a:txBody>
                    <a:bodyPr/>
                    <a:lstStyle/>
                    <a:p>
                      <a:pPr marL="0" lvl="0" indent="0" algn="l" rtl="0">
                        <a:spcBef>
                          <a:spcPts val="0"/>
                        </a:spcBef>
                        <a:spcAft>
                          <a:spcPts val="0"/>
                        </a:spcAft>
                        <a:buNone/>
                      </a:pPr>
                      <a:r>
                        <a:rPr lang="en" sz="1300" b="1">
                          <a:latin typeface="Lato"/>
                          <a:ea typeface="Lato"/>
                          <a:cs typeface="Lato"/>
                          <a:sym typeface="Lato"/>
                        </a:rPr>
                        <a:t>Keyspaces and tables</a:t>
                      </a:r>
                      <a:endParaRPr sz="1300" b="1">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Clr>
                          <a:schemeClr val="dk1"/>
                        </a:buClr>
                        <a:buSzPts val="1100"/>
                        <a:buFont typeface="Arial"/>
                        <a:buNone/>
                      </a:pPr>
                      <a:r>
                        <a:rPr lang="en" sz="1300" b="1">
                          <a:solidFill>
                            <a:srgbClr val="6AA84F"/>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363550">
                <a:tc>
                  <a:txBody>
                    <a:bodyPr/>
                    <a:lstStyle/>
                    <a:p>
                      <a:pPr marL="0" lvl="0" indent="0" algn="l" rtl="0">
                        <a:spcBef>
                          <a:spcPts val="0"/>
                        </a:spcBef>
                        <a:spcAft>
                          <a:spcPts val="0"/>
                        </a:spcAft>
                        <a:buNone/>
                      </a:pPr>
                      <a:r>
                        <a:rPr lang="en" sz="1300" b="1">
                          <a:solidFill>
                            <a:schemeClr val="dk1"/>
                          </a:solidFill>
                          <a:latin typeface="Lato"/>
                          <a:ea typeface="Lato"/>
                          <a:cs typeface="Lato"/>
                          <a:sym typeface="Lato"/>
                        </a:rPr>
                        <a:t>Indexes</a:t>
                      </a:r>
                      <a:r>
                        <a:rPr lang="en" sz="1300" b="1">
                          <a:solidFill>
                            <a:schemeClr val="hlink"/>
                          </a:solidFill>
                          <a:latin typeface="Lato"/>
                          <a:ea typeface="Lato"/>
                          <a:cs typeface="Lato"/>
                          <a:sym typeface="Lato"/>
                        </a:rPr>
                        <a:t>*</a:t>
                      </a:r>
                      <a:endParaRPr sz="1300" b="1">
                        <a:solidFill>
                          <a:srgbClr val="2B59C3"/>
                        </a:solidFill>
                        <a:latin typeface="Lato"/>
                        <a:ea typeface="Lato"/>
                        <a:cs typeface="Lato"/>
                        <a:sym typeface="Lato"/>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latin typeface="Lato"/>
                        <a:ea typeface="Lato"/>
                        <a:cs typeface="Lato"/>
                        <a:sym typeface="Lato"/>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20500">
                <a:tc>
                  <a:txBody>
                    <a:bodyPr/>
                    <a:lstStyle/>
                    <a:p>
                      <a:pPr marL="0" lvl="0" indent="0" algn="l" rtl="0">
                        <a:spcBef>
                          <a:spcPts val="0"/>
                        </a:spcBef>
                        <a:spcAft>
                          <a:spcPts val="0"/>
                        </a:spcAft>
                        <a:buClr>
                          <a:schemeClr val="dk1"/>
                        </a:buClr>
                        <a:buSzPts val="1100"/>
                        <a:buFont typeface="Arial"/>
                        <a:buNone/>
                      </a:pPr>
                      <a:r>
                        <a:rPr lang="en" sz="1300" b="1">
                          <a:solidFill>
                            <a:schemeClr val="dk1"/>
                          </a:solidFill>
                          <a:latin typeface="Lato"/>
                          <a:ea typeface="Lato"/>
                          <a:cs typeface="Lato"/>
                          <a:sym typeface="Lato"/>
                        </a:rPr>
                        <a:t>Distributed transactions for multi-row ACID transactions</a:t>
                      </a:r>
                      <a:endParaRPr sz="1300" b="1">
                        <a:latin typeface="Lato"/>
                        <a:ea typeface="Lato"/>
                        <a:cs typeface="Lato"/>
                        <a:sym typeface="Lato"/>
                      </a:endParaRPr>
                    </a:p>
                  </a:txBody>
                  <a:tcPr marL="91425" marR="91425" marT="91425" marB="91425">
                    <a:solidFill>
                      <a:srgbClr val="F3F3F3"/>
                    </a:solidFill>
                  </a:tcPr>
                </a:tc>
                <a:tc>
                  <a:txBody>
                    <a:bodyPr/>
                    <a:lstStyle/>
                    <a:p>
                      <a:pPr marL="0" lvl="0" indent="0" algn="ctr" rtl="0">
                        <a:spcBef>
                          <a:spcPts val="0"/>
                        </a:spcBef>
                        <a:spcAft>
                          <a:spcPts val="0"/>
                        </a:spcAft>
                        <a:buClr>
                          <a:schemeClr val="dk1"/>
                        </a:buClr>
                        <a:buSzPts val="1100"/>
                        <a:buFont typeface="Arial"/>
                        <a:buNone/>
                      </a:pPr>
                      <a:r>
                        <a:rPr lang="en" sz="1300" b="1">
                          <a:solidFill>
                            <a:srgbClr val="CC0000"/>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solidFill>
                      <a:srgbClr val="F3F3F3"/>
                    </a:solidFill>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latin typeface="Lato"/>
                        <a:ea typeface="Lato"/>
                        <a:cs typeface="Lato"/>
                        <a:sym typeface="Lato"/>
                      </a:endParaRPr>
                    </a:p>
                  </a:txBody>
                  <a:tcPr marL="91425" marR="91425" marT="91425" marB="91425">
                    <a:solidFill>
                      <a:srgbClr val="F3F3F3"/>
                    </a:solidFill>
                  </a:tcPr>
                </a:tc>
                <a:extLst>
                  <a:ext uri="{0D108BD9-81ED-4DB2-BD59-A6C34878D82A}">
                    <a16:rowId xmlns:a16="http://schemas.microsoft.com/office/drawing/2014/main" val="10004"/>
                  </a:ext>
                </a:extLst>
              </a:tr>
              <a:tr h="363550">
                <a:tc>
                  <a:txBody>
                    <a:bodyPr/>
                    <a:lstStyle/>
                    <a:p>
                      <a:pPr marL="0" lvl="0" indent="0" algn="l" rtl="0">
                        <a:spcBef>
                          <a:spcPts val="0"/>
                        </a:spcBef>
                        <a:spcAft>
                          <a:spcPts val="0"/>
                        </a:spcAft>
                        <a:buNone/>
                      </a:pPr>
                      <a:r>
                        <a:rPr lang="en" sz="1300" b="1">
                          <a:solidFill>
                            <a:schemeClr val="dk1"/>
                          </a:solidFill>
                          <a:latin typeface="Lato"/>
                          <a:ea typeface="Lato"/>
                          <a:cs typeface="Lato"/>
                          <a:sym typeface="Lato"/>
                        </a:rPr>
                        <a:t>Strongly-consistent reads and writes</a:t>
                      </a:r>
                      <a:r>
                        <a:rPr lang="en" sz="1300" b="1">
                          <a:solidFill>
                            <a:srgbClr val="2B59C3"/>
                          </a:solidFill>
                          <a:latin typeface="Lato"/>
                          <a:ea typeface="Lato"/>
                          <a:cs typeface="Lato"/>
                          <a:sym typeface="Lato"/>
                        </a:rPr>
                        <a:t>**</a:t>
                      </a:r>
                      <a:endParaRPr sz="1300" b="1">
                        <a:solidFill>
                          <a:srgbClr val="2B59C3"/>
                        </a:solidFill>
                        <a:latin typeface="Lato"/>
                        <a:ea typeface="Lato"/>
                        <a:cs typeface="Lato"/>
                        <a:sym typeface="Lato"/>
                      </a:endParaRPr>
                    </a:p>
                  </a:txBody>
                  <a:tcPr marL="91425" marR="91425" marT="91425" marB="91425">
                    <a:solidFill>
                      <a:srgbClr val="FFFFFF"/>
                    </a:solidFill>
                  </a:tcPr>
                </a:tc>
                <a:tc>
                  <a:txBody>
                    <a:bodyPr/>
                    <a:lstStyle/>
                    <a:p>
                      <a:pPr marL="0" lvl="0" indent="0" algn="ctr" rtl="0">
                        <a:spcBef>
                          <a:spcPts val="0"/>
                        </a:spcBef>
                        <a:spcAft>
                          <a:spcPts val="0"/>
                        </a:spcAft>
                        <a:buClr>
                          <a:schemeClr val="dk1"/>
                        </a:buClr>
                        <a:buSzPts val="1100"/>
                        <a:buFont typeface="Arial"/>
                        <a:buNone/>
                      </a:pPr>
                      <a:r>
                        <a:rPr lang="en" sz="1300" b="1">
                          <a:solidFill>
                            <a:srgbClr val="CC0000"/>
                          </a:solidFill>
                          <a:latin typeface="Lato"/>
                          <a:ea typeface="Lato"/>
                          <a:cs typeface="Lato"/>
                          <a:sym typeface="Lato"/>
                        </a:rPr>
                        <a:t>𐄂</a:t>
                      </a:r>
                      <a:endParaRPr sz="1300">
                        <a:latin typeface="Lato"/>
                        <a:ea typeface="Lato"/>
                        <a:cs typeface="Lato"/>
                        <a:sym typeface="Lato"/>
                      </a:endParaRPr>
                    </a:p>
                  </a:txBody>
                  <a:tcPr marL="91425" marR="91425" marT="91425" marB="91425">
                    <a:lnB w="9525" cap="flat" cmpd="sng">
                      <a:solidFill>
                        <a:srgbClr val="9E9E9E"/>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Clr>
                          <a:schemeClr val="dk1"/>
                        </a:buClr>
                        <a:buSzPts val="1100"/>
                        <a:buFont typeface="Arial"/>
                        <a:buNone/>
                      </a:pPr>
                      <a:r>
                        <a:rPr lang="en" sz="1300" b="1">
                          <a:solidFill>
                            <a:srgbClr val="6AA84F"/>
                          </a:solidFill>
                          <a:latin typeface="Lato"/>
                          <a:ea typeface="Lato"/>
                          <a:cs typeface="Lato"/>
                          <a:sym typeface="Lato"/>
                        </a:rPr>
                        <a:t>✓</a:t>
                      </a:r>
                      <a:endParaRPr sz="1300">
                        <a:latin typeface="Lato"/>
                        <a:ea typeface="Lato"/>
                        <a:cs typeface="Lato"/>
                        <a:sym typeface="Lato"/>
                      </a:endParaRPr>
                    </a:p>
                  </a:txBody>
                  <a:tcPr marL="91425" marR="91425" marT="91425" marB="91425">
                    <a:lnB w="9525" cap="flat" cmpd="sng">
                      <a:solidFill>
                        <a:srgbClr val="9E9E9E"/>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363550">
                <a:tc>
                  <a:txBody>
                    <a:bodyPr/>
                    <a:lstStyle/>
                    <a:p>
                      <a:pPr marL="0" lvl="0" indent="0" algn="l" rtl="0">
                        <a:spcBef>
                          <a:spcPts val="0"/>
                        </a:spcBef>
                        <a:spcAft>
                          <a:spcPts val="0"/>
                        </a:spcAft>
                        <a:buNone/>
                      </a:pPr>
                      <a:r>
                        <a:rPr lang="en" sz="1300" b="1">
                          <a:solidFill>
                            <a:schemeClr val="dk1"/>
                          </a:solidFill>
                          <a:latin typeface="Lato"/>
                          <a:ea typeface="Lato"/>
                          <a:cs typeface="Lato"/>
                          <a:sym typeface="Lato"/>
                        </a:rPr>
                        <a:t>Native JSONB</a:t>
                      </a:r>
                      <a:endParaRPr sz="1300" b="1">
                        <a:solidFill>
                          <a:schemeClr val="dk1"/>
                        </a:solidFill>
                        <a:latin typeface="Lato"/>
                        <a:ea typeface="Lato"/>
                        <a:cs typeface="Lato"/>
                        <a:sym typeface="Lato"/>
                      </a:endParaRPr>
                    </a:p>
                  </a:txBody>
                  <a:tcPr marL="91425" marR="91425" marT="91425" marB="91425">
                    <a:lnR w="9525" cap="flat" cmpd="sng">
                      <a:solidFill>
                        <a:srgbClr val="9E9E9E"/>
                      </a:solidFill>
                      <a:prstDash val="solid"/>
                      <a:round/>
                      <a:headEnd type="none" w="sm" len="sm"/>
                      <a:tailEnd type="none" w="sm" len="sm"/>
                    </a:lnR>
                    <a:solidFill>
                      <a:srgbClr val="F3F3F3"/>
                    </a:solidFill>
                  </a:tcPr>
                </a:tc>
                <a:tc>
                  <a:txBody>
                    <a:bodyPr/>
                    <a:lstStyle/>
                    <a:p>
                      <a:pPr marL="0" lvl="0" indent="0" algn="ctr" rtl="0">
                        <a:spcBef>
                          <a:spcPts val="0"/>
                        </a:spcBef>
                        <a:spcAft>
                          <a:spcPts val="0"/>
                        </a:spcAft>
                        <a:buClr>
                          <a:schemeClr val="dk1"/>
                        </a:buClr>
                        <a:buSzPts val="1100"/>
                        <a:buFont typeface="Arial"/>
                        <a:buNone/>
                      </a:pPr>
                      <a:r>
                        <a:rPr lang="en" sz="1300" b="1">
                          <a:solidFill>
                            <a:srgbClr val="CC0000"/>
                          </a:solidFill>
                          <a:latin typeface="Lato"/>
                          <a:ea typeface="Lato"/>
                          <a:cs typeface="Lato"/>
                          <a:sym typeface="Lato"/>
                        </a:rPr>
                        <a:t>𐄂</a:t>
                      </a:r>
                      <a:endParaRPr sz="1300" b="1">
                        <a:solidFill>
                          <a:srgbClr val="6AA84F"/>
                        </a:solidFill>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300" b="1">
                          <a:solidFill>
                            <a:srgbClr val="6AA84F"/>
                          </a:solidFill>
                          <a:latin typeface="Lato"/>
                          <a:ea typeface="Lato"/>
                          <a:cs typeface="Lato"/>
                          <a:sym typeface="Lato"/>
                        </a:rPr>
                        <a:t>✓</a:t>
                      </a:r>
                      <a:endParaRPr sz="1300" b="1">
                        <a:latin typeface="Lato"/>
                        <a:ea typeface="Lato"/>
                        <a:cs typeface="Lato"/>
                        <a:sym typeface="Lato"/>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pic>
        <p:nvPicPr>
          <p:cNvPr id="304" name="Google Shape;304;p42"/>
          <p:cNvPicPr preferRelativeResize="0"/>
          <p:nvPr/>
        </p:nvPicPr>
        <p:blipFill>
          <a:blip r:embed="rId4">
            <a:alphaModFix/>
          </a:blip>
          <a:stretch>
            <a:fillRect/>
          </a:stretch>
        </p:blipFill>
        <p:spPr>
          <a:xfrm>
            <a:off x="3036034" y="1396106"/>
            <a:ext cx="168752" cy="168748"/>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55"/>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a:solidFill>
                  <a:schemeClr val="accent1"/>
                </a:solidFill>
                <a:latin typeface="Avenir"/>
                <a:ea typeface="Avenir"/>
                <a:cs typeface="Avenir"/>
                <a:sym typeface="Avenir"/>
              </a:rPr>
              <a:t>Getting into YCQL Data Modeling</a:t>
            </a:r>
            <a:endParaRPr sz="4000" b="1">
              <a:solidFill>
                <a:schemeClr val="accent1"/>
              </a:solidFill>
              <a:latin typeface="Avenir"/>
              <a:ea typeface="Avenir"/>
              <a:cs typeface="Avenir"/>
              <a:sym typeface="Avenir"/>
            </a:endParaRPr>
          </a:p>
        </p:txBody>
      </p:sp>
      <p:sp>
        <p:nvSpPr>
          <p:cNvPr id="450" name="Google Shape;450;p55"/>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57"/>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accent1"/>
                </a:solidFill>
              </a:rPr>
              <a:t>YCQL Data Modeling Concepts</a:t>
            </a:r>
            <a:endParaRPr>
              <a:solidFill>
                <a:schemeClr val="accent1"/>
              </a:solidFill>
            </a:endParaRPr>
          </a:p>
        </p:txBody>
      </p:sp>
      <p:sp>
        <p:nvSpPr>
          <p:cNvPr id="462" name="Google Shape;462;p57"/>
          <p:cNvSpPr txBox="1"/>
          <p:nvPr/>
        </p:nvSpPr>
        <p:spPr>
          <a:xfrm>
            <a:off x="337850" y="925426"/>
            <a:ext cx="8177400" cy="3707100"/>
          </a:xfrm>
          <a:prstGeom prst="rect">
            <a:avLst/>
          </a:prstGeom>
          <a:noFill/>
          <a:ln>
            <a:noFill/>
          </a:ln>
        </p:spPr>
        <p:txBody>
          <a:bodyPr spcFirstLastPara="1" wrap="square" lIns="68575" tIns="34275" rIns="68575" bIns="34275" anchor="t" anchorCtr="0">
            <a:noAutofit/>
          </a:bodyPr>
          <a:lstStyle/>
          <a:p>
            <a:pPr marL="457200" lvl="0" indent="-342900" algn="l" rtl="0">
              <a:lnSpc>
                <a:spcPct val="100000"/>
              </a:lnSpc>
              <a:spcBef>
                <a:spcPts val="0"/>
              </a:spcBef>
              <a:spcAft>
                <a:spcPts val="0"/>
              </a:spcAft>
              <a:buClr>
                <a:schemeClr val="dk2"/>
              </a:buClr>
              <a:buSzPts val="1800"/>
              <a:buFont typeface="Lato"/>
              <a:buChar char="●"/>
            </a:pPr>
            <a:r>
              <a:rPr lang="en" sz="1800">
                <a:solidFill>
                  <a:schemeClr val="dk2"/>
                </a:solidFill>
                <a:highlight>
                  <a:schemeClr val="lt1"/>
                </a:highlight>
                <a:latin typeface="Lato"/>
                <a:ea typeface="Lato"/>
                <a:cs typeface="Lato"/>
                <a:sym typeface="Lato"/>
              </a:rPr>
              <a:t>No foreign keys or relational integrity</a:t>
            </a:r>
            <a:endParaRPr sz="1800">
              <a:solidFill>
                <a:schemeClr val="dk2"/>
              </a:solidFill>
              <a:highlight>
                <a:schemeClr val="lt1"/>
              </a:highlight>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latin typeface="Lato"/>
                <a:ea typeface="Lato"/>
                <a:cs typeface="Lato"/>
                <a:sym typeface="Lato"/>
              </a:rPr>
              <a:t>Optimized for querying where </a:t>
            </a:r>
            <a:r>
              <a:rPr lang="en" sz="1800">
                <a:solidFill>
                  <a:schemeClr val="dk2"/>
                </a:solidFill>
                <a:highlight>
                  <a:schemeClr val="lt1"/>
                </a:highlight>
                <a:latin typeface="Lato"/>
                <a:ea typeface="Lato"/>
                <a:cs typeface="Lato"/>
                <a:sym typeface="Lato"/>
              </a:rPr>
              <a:t>queries that do not involve multiple tables</a:t>
            </a:r>
            <a:endParaRPr sz="1800">
              <a:solidFill>
                <a:schemeClr val="dk2"/>
              </a:solidFill>
              <a:highlight>
                <a:schemeClr val="lt1"/>
              </a:highlight>
              <a:latin typeface="Lato"/>
              <a:ea typeface="Lato"/>
              <a:cs typeface="Lato"/>
              <a:sym typeface="Lato"/>
            </a:endParaRPr>
          </a:p>
          <a:p>
            <a:pPr marL="457200" lvl="0" indent="-342900" algn="l" rtl="0">
              <a:lnSpc>
                <a:spcPct val="100000"/>
              </a:lnSpc>
              <a:spcBef>
                <a:spcPts val="1000"/>
              </a:spcBef>
              <a:spcAft>
                <a:spcPts val="0"/>
              </a:spcAft>
              <a:buClr>
                <a:schemeClr val="dk2"/>
              </a:buClr>
              <a:buSzPts val="1800"/>
              <a:buFont typeface="Lato"/>
              <a:buChar char="●"/>
            </a:pPr>
            <a:r>
              <a:rPr lang="en" sz="1800">
                <a:solidFill>
                  <a:schemeClr val="dk2"/>
                </a:solidFill>
                <a:highlight>
                  <a:schemeClr val="lt1"/>
                </a:highlight>
                <a:latin typeface="Lato"/>
                <a:ea typeface="Lato"/>
                <a:cs typeface="Lato"/>
                <a:sym typeface="Lato"/>
              </a:rPr>
              <a:t>Denormalized (duplicated data) </a:t>
            </a:r>
            <a:endParaRPr sz="1800">
              <a:solidFill>
                <a:schemeClr val="dk2"/>
              </a:solidFill>
              <a:highlight>
                <a:schemeClr val="lt1"/>
              </a:highlight>
              <a:latin typeface="Lato"/>
              <a:ea typeface="Lato"/>
              <a:cs typeface="Lato"/>
              <a:sym typeface="Lato"/>
            </a:endParaRPr>
          </a:p>
          <a:p>
            <a:pPr marL="457200" lvl="0" indent="-342900" algn="l" rtl="0">
              <a:lnSpc>
                <a:spcPct val="100000"/>
              </a:lnSpc>
              <a:spcBef>
                <a:spcPts val="1000"/>
              </a:spcBef>
              <a:spcAft>
                <a:spcPts val="0"/>
              </a:spcAft>
              <a:buClr>
                <a:schemeClr val="dk2"/>
              </a:buClr>
              <a:buSzPts val="1800"/>
              <a:buFont typeface="Lato"/>
              <a:buChar char="●"/>
            </a:pPr>
            <a:r>
              <a:rPr lang="en" sz="1800">
                <a:solidFill>
                  <a:schemeClr val="dk2"/>
                </a:solidFill>
                <a:highlight>
                  <a:schemeClr val="lt1"/>
                </a:highlight>
                <a:latin typeface="Lato"/>
                <a:ea typeface="Lato"/>
                <a:cs typeface="Lato"/>
                <a:sym typeface="Lato"/>
              </a:rPr>
              <a:t>Client-side “joins” in application code may be used to realize relationships</a:t>
            </a:r>
            <a:endParaRPr sz="1800">
              <a:solidFill>
                <a:schemeClr val="dk2"/>
              </a:solidFill>
              <a:highlight>
                <a:schemeClr val="lt1"/>
              </a:highlight>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latin typeface="Lato"/>
                <a:ea typeface="Lato"/>
                <a:cs typeface="Lato"/>
                <a:sym typeface="Lato"/>
              </a:rPr>
              <a:t>Picking the “right” data model is the hardest and most important part</a:t>
            </a:r>
            <a:endParaRPr sz="1800">
              <a:solidFill>
                <a:schemeClr val="dk2"/>
              </a:solidFill>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latin typeface="Lato"/>
                <a:ea typeface="Lato"/>
                <a:cs typeface="Lato"/>
                <a:sym typeface="Lato"/>
              </a:rPr>
              <a:t>Developers coming from a relational background usually carry over rules about relational modeling and try to apply them to YCQL </a:t>
            </a:r>
            <a:endParaRPr sz="1800">
              <a:solidFill>
                <a:schemeClr val="dk2"/>
              </a:solidFill>
              <a:latin typeface="Lato"/>
              <a:ea typeface="Lato"/>
              <a:cs typeface="Lato"/>
              <a:sym typeface="Lato"/>
            </a:endParaRPr>
          </a:p>
          <a:p>
            <a:pPr marL="457200" lvl="0" indent="-342900" algn="l" rtl="0">
              <a:lnSpc>
                <a:spcPct val="100000"/>
              </a:lnSpc>
              <a:spcBef>
                <a:spcPts val="1000"/>
              </a:spcBef>
              <a:spcAft>
                <a:spcPts val="0"/>
              </a:spcAft>
              <a:buClr>
                <a:srgbClr val="1A73E8"/>
              </a:buClr>
              <a:buSzPts val="1800"/>
              <a:buFont typeface="Lato"/>
              <a:buChar char="●"/>
            </a:pPr>
            <a:r>
              <a:rPr lang="en" sz="1800">
                <a:solidFill>
                  <a:srgbClr val="1A73E8"/>
                </a:solidFill>
                <a:highlight>
                  <a:schemeClr val="lt1"/>
                </a:highlight>
                <a:latin typeface="Lato"/>
                <a:ea typeface="Lato"/>
                <a:cs typeface="Lato"/>
                <a:sym typeface="Lato"/>
              </a:rPr>
              <a:t>Application queries are designed/thought of first, YCQL tables are then designed to answer those queries</a:t>
            </a:r>
            <a:endParaRPr sz="1800">
              <a:solidFill>
                <a:srgbClr val="1A73E8"/>
              </a:solidFill>
              <a:highlight>
                <a:schemeClr val="lt1"/>
              </a:highlight>
              <a:latin typeface="Lato"/>
              <a:ea typeface="Lato"/>
              <a:cs typeface="Lato"/>
              <a:sym typeface="Lato"/>
            </a:endParaRPr>
          </a:p>
          <a:p>
            <a:pPr marL="0" lvl="0" indent="0" algn="l" rtl="0">
              <a:lnSpc>
                <a:spcPct val="115000"/>
              </a:lnSpc>
              <a:spcBef>
                <a:spcPts val="1000"/>
              </a:spcBef>
              <a:spcAft>
                <a:spcPts val="0"/>
              </a:spcAft>
              <a:buClr>
                <a:schemeClr val="dk1"/>
              </a:buClr>
              <a:buSzPts val="1100"/>
              <a:buFont typeface="Arial"/>
              <a:buNone/>
            </a:pPr>
            <a:endParaRPr sz="1350">
              <a:solidFill>
                <a:srgbClr val="757575"/>
              </a:solidFill>
              <a:highlight>
                <a:srgbClr val="FFFFFF"/>
              </a:highlight>
              <a:latin typeface="Open Sans"/>
              <a:ea typeface="Open Sans"/>
              <a:cs typeface="Open Sans"/>
              <a:sym typeface="Open Sans"/>
            </a:endParaRPr>
          </a:p>
          <a:p>
            <a:pPr marL="0" lvl="0" indent="0" algn="l" rtl="0">
              <a:lnSpc>
                <a:spcPct val="90000"/>
              </a:lnSpc>
              <a:spcBef>
                <a:spcPts val="800"/>
              </a:spcBef>
              <a:spcAft>
                <a:spcPts val="0"/>
              </a:spcAft>
              <a:buNone/>
            </a:pPr>
            <a:br>
              <a:rPr lang="en" sz="1000">
                <a:solidFill>
                  <a:srgbClr val="595959"/>
                </a:solidFill>
                <a:latin typeface="Lato"/>
                <a:ea typeface="Lato"/>
                <a:cs typeface="Lato"/>
                <a:sym typeface="Lato"/>
              </a:rPr>
            </a:br>
            <a:endParaRPr sz="1000">
              <a:solidFill>
                <a:srgbClr val="595959"/>
              </a:solidFill>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Summary of a Query-Driven Design</a:t>
            </a:r>
            <a:endParaRPr>
              <a:solidFill>
                <a:schemeClr val="accent1"/>
              </a:solidFill>
            </a:endParaRPr>
          </a:p>
        </p:txBody>
      </p:sp>
      <p:sp>
        <p:nvSpPr>
          <p:cNvPr id="468" name="Google Shape;468;p58"/>
          <p:cNvSpPr txBox="1"/>
          <p:nvPr/>
        </p:nvSpPr>
        <p:spPr>
          <a:xfrm>
            <a:off x="337850" y="925426"/>
            <a:ext cx="8177400" cy="3707100"/>
          </a:xfrm>
          <a:prstGeom prst="rect">
            <a:avLst/>
          </a:prstGeom>
          <a:noFill/>
          <a:ln>
            <a:noFill/>
          </a:ln>
        </p:spPr>
        <p:txBody>
          <a:bodyPr spcFirstLastPara="1" wrap="square" lIns="68575" tIns="34275" rIns="68575" bIns="34275" anchor="t" anchorCtr="0">
            <a:noAutofit/>
          </a:bodyPr>
          <a:lstStyle/>
          <a:p>
            <a:pPr marL="457200" lvl="0" indent="-342900" algn="l" rtl="0">
              <a:lnSpc>
                <a:spcPct val="100000"/>
              </a:lnSpc>
              <a:spcBef>
                <a:spcPts val="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Unlike a relational database model in which queries make use of table joins to get data from multiple tables, joins are not supported in YCQL so all required fields (columns) must be grouped together in a single table</a:t>
            </a:r>
            <a:endParaRPr sz="1800">
              <a:solidFill>
                <a:schemeClr val="dk2"/>
              </a:solidFill>
              <a:highlight>
                <a:srgbClr val="FFFFFF"/>
              </a:highlight>
              <a:latin typeface="Lato"/>
              <a:ea typeface="Lato"/>
              <a:cs typeface="Lato"/>
              <a:sym typeface="Lato"/>
            </a:endParaRPr>
          </a:p>
          <a:p>
            <a:pPr marL="457200" lvl="0" indent="-342900" algn="l" rtl="0">
              <a:lnSpc>
                <a:spcPct val="100000"/>
              </a:lnSpc>
              <a:spcBef>
                <a:spcPts val="100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Since each query is backed by a table, data is duplicated across multiple tables in a process known as denormalization</a:t>
            </a:r>
            <a:endParaRPr sz="1800">
              <a:solidFill>
                <a:schemeClr val="dk2"/>
              </a:solidFill>
              <a:highlight>
                <a:srgbClr val="FFFFFF"/>
              </a:highlight>
              <a:latin typeface="Lato"/>
              <a:ea typeface="Lato"/>
              <a:cs typeface="Lato"/>
              <a:sym typeface="Lato"/>
            </a:endParaRPr>
          </a:p>
          <a:p>
            <a:pPr marL="457200" lvl="0" indent="-342900" algn="l" rtl="0">
              <a:lnSpc>
                <a:spcPct val="100000"/>
              </a:lnSpc>
              <a:spcBef>
                <a:spcPts val="100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Data duplication and a high write throughput are used to achieve a high read performance.</a:t>
            </a:r>
            <a:endParaRPr sz="1800">
              <a:solidFill>
                <a:schemeClr val="dk2"/>
              </a:solidFill>
              <a:highlight>
                <a:srgbClr val="FFFFFF"/>
              </a:highlight>
              <a:latin typeface="Lato"/>
              <a:ea typeface="Lato"/>
              <a:cs typeface="Lato"/>
              <a:sym typeface="Lato"/>
            </a:endParaRPr>
          </a:p>
          <a:p>
            <a:pPr marL="457200" lvl="0" indent="-342900" algn="l" rtl="0">
              <a:lnSpc>
                <a:spcPct val="100000"/>
              </a:lnSpc>
              <a:spcBef>
                <a:spcPts val="100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Instead of building multiple tables, secondary indexes can be used to answer queries </a:t>
            </a:r>
            <a:endParaRPr sz="1800">
              <a:solidFill>
                <a:schemeClr val="dk2"/>
              </a:solidFill>
              <a:highlight>
                <a:srgbClr val="FFFFFF"/>
              </a:highlight>
              <a:latin typeface="Lato"/>
              <a:ea typeface="Lato"/>
              <a:cs typeface="Lato"/>
              <a:sym typeface="Lato"/>
            </a:endParaRPr>
          </a:p>
          <a:p>
            <a:pPr marL="0" lvl="0" indent="0" algn="l" rtl="0">
              <a:lnSpc>
                <a:spcPct val="115000"/>
              </a:lnSpc>
              <a:spcBef>
                <a:spcPts val="1000"/>
              </a:spcBef>
              <a:spcAft>
                <a:spcPts val="0"/>
              </a:spcAft>
              <a:buNone/>
            </a:pPr>
            <a:endParaRPr sz="1350">
              <a:solidFill>
                <a:srgbClr val="757575"/>
              </a:solidFill>
              <a:highlight>
                <a:srgbClr val="FFFFFF"/>
              </a:highlight>
              <a:latin typeface="Open Sans"/>
              <a:ea typeface="Open Sans"/>
              <a:cs typeface="Open Sans"/>
              <a:sym typeface="Open Sans"/>
            </a:endParaRPr>
          </a:p>
          <a:p>
            <a:pPr marL="0" lvl="0" indent="0" algn="l" rtl="0">
              <a:lnSpc>
                <a:spcPct val="90000"/>
              </a:lnSpc>
              <a:spcBef>
                <a:spcPts val="800"/>
              </a:spcBef>
              <a:spcAft>
                <a:spcPts val="0"/>
              </a:spcAft>
              <a:buNone/>
            </a:pPr>
            <a:br>
              <a:rPr lang="en" sz="1000">
                <a:solidFill>
                  <a:srgbClr val="595959"/>
                </a:solidFill>
                <a:latin typeface="Lato"/>
                <a:ea typeface="Lato"/>
                <a:cs typeface="Lato"/>
                <a:sym typeface="Lato"/>
              </a:rPr>
            </a:br>
            <a:endParaRPr sz="1000">
              <a:solidFill>
                <a:srgbClr val="595959"/>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1"/>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The Goals of Query-Driven Methodology</a:t>
            </a:r>
            <a:endParaRPr>
              <a:solidFill>
                <a:schemeClr val="accent1"/>
              </a:solidFill>
            </a:endParaRPr>
          </a:p>
        </p:txBody>
      </p:sp>
      <p:sp>
        <p:nvSpPr>
          <p:cNvPr id="490" name="Google Shape;490;p61"/>
          <p:cNvSpPr txBox="1"/>
          <p:nvPr/>
        </p:nvSpPr>
        <p:spPr>
          <a:xfrm>
            <a:off x="432075" y="889100"/>
            <a:ext cx="7536600" cy="23961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Spread data evenly across the cluster</a:t>
            </a:r>
            <a:endParaRPr sz="1800">
              <a:solidFill>
                <a:schemeClr val="dk2"/>
              </a:solidFill>
              <a:latin typeface="Lato"/>
              <a:ea typeface="Lato"/>
              <a:cs typeface="Lato"/>
              <a:sym typeface="Lato"/>
            </a:endParaRPr>
          </a:p>
          <a:p>
            <a:pPr marL="914400" lvl="1" indent="-330200" algn="l" rtl="0">
              <a:spcBef>
                <a:spcPts val="1000"/>
              </a:spcBef>
              <a:spcAft>
                <a:spcPts val="0"/>
              </a:spcAft>
              <a:buClr>
                <a:schemeClr val="dk2"/>
              </a:buClr>
              <a:buSzPts val="1600"/>
              <a:buFont typeface="Lato"/>
              <a:buChar char="○"/>
            </a:pPr>
            <a:r>
              <a:rPr lang="en" sz="1600">
                <a:solidFill>
                  <a:schemeClr val="dk2"/>
                </a:solidFill>
                <a:latin typeface="Lato"/>
                <a:ea typeface="Lato"/>
                <a:cs typeface="Lato"/>
                <a:sym typeface="Lato"/>
              </a:rPr>
              <a:t>No point in having 100s of nodes if only 2 are used </a:t>
            </a:r>
            <a:endParaRPr sz="1600">
              <a:solidFill>
                <a:schemeClr val="dk2"/>
              </a:solidFill>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latin typeface="Lato"/>
                <a:ea typeface="Lato"/>
                <a:cs typeface="Lato"/>
                <a:sym typeface="Lato"/>
              </a:rPr>
              <a:t>Minimise the number of partitions read by a query</a:t>
            </a:r>
            <a:endParaRPr sz="1800">
              <a:solidFill>
                <a:schemeClr val="dk2"/>
              </a:solidFill>
              <a:latin typeface="Lato"/>
              <a:ea typeface="Lato"/>
              <a:cs typeface="Lato"/>
              <a:sym typeface="Lato"/>
            </a:endParaRPr>
          </a:p>
          <a:p>
            <a:pPr marL="914400" lvl="1" indent="-330200" algn="l" rtl="0">
              <a:spcBef>
                <a:spcPts val="1000"/>
              </a:spcBef>
              <a:spcAft>
                <a:spcPts val="0"/>
              </a:spcAft>
              <a:buClr>
                <a:schemeClr val="dk2"/>
              </a:buClr>
              <a:buSzPts val="1600"/>
              <a:buFont typeface="Lato"/>
              <a:buChar char="○"/>
            </a:pPr>
            <a:r>
              <a:rPr lang="en" sz="1600">
                <a:solidFill>
                  <a:schemeClr val="dk2"/>
                </a:solidFill>
                <a:latin typeface="Lato"/>
                <a:ea typeface="Lato"/>
                <a:cs typeface="Lato"/>
                <a:sym typeface="Lato"/>
              </a:rPr>
              <a:t>Target 1 partition per read</a:t>
            </a:r>
            <a:endParaRPr sz="1600">
              <a:solidFill>
                <a:schemeClr val="dk2"/>
              </a:solidFill>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latin typeface="Lato"/>
                <a:ea typeface="Lato"/>
                <a:cs typeface="Lato"/>
                <a:sym typeface="Lato"/>
              </a:rPr>
              <a:t>Keep partition size manageable</a:t>
            </a:r>
            <a:endParaRPr sz="1800">
              <a:solidFill>
                <a:schemeClr val="dk2"/>
              </a:solidFill>
              <a:latin typeface="Lato"/>
              <a:ea typeface="Lato"/>
              <a:cs typeface="Lato"/>
              <a:sym typeface="Lato"/>
            </a:endParaRPr>
          </a:p>
          <a:p>
            <a:pPr marL="914400" lvl="1" indent="-330200" algn="l" rtl="0">
              <a:spcBef>
                <a:spcPts val="1000"/>
              </a:spcBef>
              <a:spcAft>
                <a:spcPts val="1000"/>
              </a:spcAft>
              <a:buClr>
                <a:schemeClr val="dk2"/>
              </a:buClr>
              <a:buSzPts val="1600"/>
              <a:buFont typeface="Lato"/>
              <a:buChar char="○"/>
            </a:pPr>
            <a:r>
              <a:rPr lang="en" sz="1600">
                <a:solidFill>
                  <a:schemeClr val="dk2"/>
                </a:solidFill>
                <a:latin typeface="Lato"/>
                <a:ea typeface="Lato"/>
                <a:cs typeface="Lato"/>
                <a:sym typeface="Lato"/>
              </a:rPr>
              <a:t>Less than 100 MB</a:t>
            </a:r>
            <a:endParaRPr sz="1600">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Shape 233"/>
        <p:cNvGrpSpPr/>
        <p:nvPr/>
      </p:nvGrpSpPr>
      <p:grpSpPr>
        <a:xfrm>
          <a:off x="0" y="0"/>
          <a:ext cx="0" cy="0"/>
          <a:chOff x="0" y="0"/>
          <a:chExt cx="0" cy="0"/>
        </a:xfrm>
      </p:grpSpPr>
      <p:sp>
        <p:nvSpPr>
          <p:cNvPr id="234" name="Google Shape;234;p35"/>
          <p:cNvSpPr txBox="1">
            <a:spLocks noGrp="1"/>
          </p:cNvSpPr>
          <p:nvPr>
            <p:ph type="title"/>
          </p:nvPr>
        </p:nvSpPr>
        <p:spPr>
          <a:xfrm>
            <a:off x="311700" y="18288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accent1"/>
                </a:solidFill>
              </a:rPr>
              <a:t>Database Hierarchy – Database – </a:t>
            </a:r>
            <a:r>
              <a:rPr lang="en" dirty="0" err="1">
                <a:solidFill>
                  <a:schemeClr val="accent1"/>
                </a:solidFill>
              </a:rPr>
              <a:t>Keyspace</a:t>
            </a:r>
            <a:r>
              <a:rPr lang="en" dirty="0">
                <a:solidFill>
                  <a:schemeClr val="accent1"/>
                </a:solidFill>
              </a:rPr>
              <a:t> - Table</a:t>
            </a:r>
            <a:endParaRPr dirty="0">
              <a:solidFill>
                <a:schemeClr val="accent1"/>
              </a:solidFill>
            </a:endParaRPr>
          </a:p>
          <a:p>
            <a:pPr marL="0" lvl="0" indent="0" algn="l" rtl="0">
              <a:spcBef>
                <a:spcPts val="0"/>
              </a:spcBef>
              <a:spcAft>
                <a:spcPts val="0"/>
              </a:spcAft>
              <a:buNone/>
            </a:pPr>
            <a:endParaRPr dirty="0"/>
          </a:p>
        </p:txBody>
      </p:sp>
      <p:sp>
        <p:nvSpPr>
          <p:cNvPr id="236" name="Google Shape;236;p35"/>
          <p:cNvSpPr txBox="1">
            <a:spLocks noGrp="1"/>
          </p:cNvSpPr>
          <p:nvPr>
            <p:ph type="sldNum" idx="12"/>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237" name="Google Shape;237;p35"/>
          <p:cNvSpPr txBox="1">
            <a:spLocks noGrp="1"/>
          </p:cNvSpPr>
          <p:nvPr>
            <p:ph type="body" idx="2"/>
          </p:nvPr>
        </p:nvSpPr>
        <p:spPr>
          <a:xfrm>
            <a:off x="224931" y="1379075"/>
            <a:ext cx="8426149" cy="2664288"/>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SzPts val="1400"/>
              <a:buNone/>
            </a:pPr>
            <a:endParaRPr lang="en" dirty="0"/>
          </a:p>
          <a:p>
            <a:pPr marL="457200" lvl="0" indent="-317500" algn="l" rtl="0">
              <a:spcBef>
                <a:spcPts val="0"/>
              </a:spcBef>
              <a:spcAft>
                <a:spcPts val="0"/>
              </a:spcAft>
              <a:buSzPts val="1400"/>
              <a:buChar char="-"/>
            </a:pPr>
            <a:r>
              <a:rPr lang="en" dirty="0"/>
              <a:t>Connect to the database using “</a:t>
            </a:r>
            <a:r>
              <a:rPr lang="en" dirty="0" err="1"/>
              <a:t>ycqlsh</a:t>
            </a:r>
            <a:r>
              <a:rPr lang="en" dirty="0"/>
              <a:t>” cli ( like Oracle </a:t>
            </a:r>
            <a:r>
              <a:rPr lang="en" dirty="0" err="1"/>
              <a:t>Sqlplus</a:t>
            </a:r>
            <a:r>
              <a:rPr lang="en" dirty="0"/>
              <a:t> ) – using a username and password</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r>
              <a:rPr lang="en-US" dirty="0"/>
              <a:t>Y</a:t>
            </a:r>
            <a:r>
              <a:rPr lang="en" dirty="0" err="1"/>
              <a:t>cqlsh</a:t>
            </a:r>
            <a:r>
              <a:rPr lang="en" dirty="0"/>
              <a:t> – a shell script that calls a python script. Similar to “</a:t>
            </a:r>
            <a:r>
              <a:rPr lang="en" dirty="0" err="1"/>
              <a:t>cqlsh</a:t>
            </a:r>
            <a:r>
              <a:rPr lang="en" dirty="0"/>
              <a:t>” command line ‘</a:t>
            </a:r>
          </a:p>
          <a:p>
            <a:pPr marL="457200" lvl="0" indent="-317500" algn="l" rtl="0">
              <a:spcBef>
                <a:spcPts val="0"/>
              </a:spcBef>
              <a:spcAft>
                <a:spcPts val="0"/>
              </a:spcAft>
              <a:buSzPts val="1400"/>
              <a:buChar char="-"/>
            </a:pPr>
            <a:endParaRPr lang="en" dirty="0"/>
          </a:p>
          <a:p>
            <a:pPr marL="457200" lvl="0" indent="-317500" algn="l" rtl="0">
              <a:spcBef>
                <a:spcPts val="0"/>
              </a:spcBef>
              <a:spcAft>
                <a:spcPts val="0"/>
              </a:spcAft>
              <a:buSzPts val="1400"/>
              <a:buChar char="-"/>
            </a:pPr>
            <a:r>
              <a:rPr lang="en" dirty="0"/>
              <a:t>Connect to any one node of the cluster – it works!</a:t>
            </a:r>
          </a:p>
          <a:p>
            <a:pPr marL="139700" lvl="0" indent="0" algn="l" rtl="0">
              <a:spcBef>
                <a:spcPts val="0"/>
              </a:spcBef>
              <a:spcAft>
                <a:spcPts val="0"/>
              </a:spcAft>
              <a:buSzPts val="1400"/>
              <a:buNone/>
            </a:pPr>
            <a:endParaRPr lang="en" dirty="0"/>
          </a:p>
          <a:p>
            <a:r>
              <a:rPr lang="en" dirty="0"/>
              <a:t>For the rest of this deck, assume  you connect as the table owner ignoring grants / access control</a:t>
            </a:r>
          </a:p>
          <a:p>
            <a:endParaRPr lang="en" dirty="0"/>
          </a:p>
          <a:p>
            <a:pPr lvl="1">
              <a:spcBef>
                <a:spcPts val="0"/>
              </a:spcBef>
            </a:pPr>
            <a:r>
              <a:rPr lang="en-US" dirty="0"/>
              <a:t>Y</a:t>
            </a:r>
            <a:r>
              <a:rPr lang="en" dirty="0" err="1"/>
              <a:t>cqlsh</a:t>
            </a:r>
            <a:r>
              <a:rPr lang="en" dirty="0"/>
              <a:t> &lt;</a:t>
            </a:r>
            <a:r>
              <a:rPr lang="en" dirty="0" err="1"/>
              <a:t>db_host_ip</a:t>
            </a:r>
            <a:r>
              <a:rPr lang="en" dirty="0"/>
              <a:t>&gt; –u &lt;username&gt; -p &lt;pw&gt;  [ or without –p, prompts for pw ]	</a:t>
            </a:r>
          </a:p>
        </p:txBody>
      </p:sp>
      <p:sp>
        <p:nvSpPr>
          <p:cNvPr id="3" name="Subtitle 2">
            <a:extLst>
              <a:ext uri="{FF2B5EF4-FFF2-40B4-BE49-F238E27FC236}">
                <a16:creationId xmlns:a16="http://schemas.microsoft.com/office/drawing/2014/main" id="{82275761-EA6D-C595-7FC7-53B3C0F8162F}"/>
              </a:ext>
            </a:extLst>
          </p:cNvPr>
          <p:cNvSpPr>
            <a:spLocks noGrp="1"/>
          </p:cNvSpPr>
          <p:nvPr>
            <p:ph type="subTitle" idx="1"/>
          </p:nvPr>
        </p:nvSpPr>
        <p:spPr/>
        <p:txBody>
          <a:bodyPr/>
          <a:lstStyle/>
          <a:p>
            <a:r>
              <a:rPr lang="en-US" dirty="0"/>
              <a:t>Connect to the database using CLI</a:t>
            </a:r>
          </a:p>
        </p:txBody>
      </p:sp>
    </p:spTree>
    <p:extLst>
      <p:ext uri="{BB962C8B-B14F-4D97-AF65-F5344CB8AC3E}">
        <p14:creationId xmlns:p14="http://schemas.microsoft.com/office/powerpoint/2010/main" val="9624198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73"/>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a:solidFill>
                  <a:schemeClr val="accent1"/>
                </a:solidFill>
                <a:latin typeface="Avenir"/>
                <a:ea typeface="Avenir"/>
                <a:cs typeface="Avenir"/>
                <a:sym typeface="Avenir"/>
              </a:rPr>
              <a:t>YCQL Secondary Indexes</a:t>
            </a:r>
            <a:endParaRPr sz="4000" b="1">
              <a:solidFill>
                <a:schemeClr val="accent1"/>
              </a:solidFill>
              <a:latin typeface="Avenir"/>
              <a:ea typeface="Avenir"/>
              <a:cs typeface="Avenir"/>
              <a:sym typeface="Avenir"/>
            </a:endParaRPr>
          </a:p>
          <a:p>
            <a:pPr marL="0" lvl="0" indent="0" algn="ctr" rtl="0">
              <a:spcBef>
                <a:spcPts val="0"/>
              </a:spcBef>
              <a:spcAft>
                <a:spcPts val="0"/>
              </a:spcAft>
              <a:buClr>
                <a:schemeClr val="dk1"/>
              </a:buClr>
              <a:buSzPts val="1100"/>
              <a:buFont typeface="Arial"/>
              <a:buNone/>
            </a:pPr>
            <a:r>
              <a:rPr lang="en" sz="2500" b="1">
                <a:solidFill>
                  <a:schemeClr val="lt1"/>
                </a:solidFill>
                <a:latin typeface="Avenir"/>
                <a:ea typeface="Avenir"/>
                <a:cs typeface="Avenir"/>
                <a:sym typeface="Avenir"/>
              </a:rPr>
              <a:t>Second to None!</a:t>
            </a:r>
            <a:endParaRPr sz="2500" b="1">
              <a:solidFill>
                <a:schemeClr val="lt1"/>
              </a:solidFill>
              <a:latin typeface="Avenir"/>
              <a:ea typeface="Avenir"/>
              <a:cs typeface="Avenir"/>
              <a:sym typeface="Avenir"/>
            </a:endParaRPr>
          </a:p>
        </p:txBody>
      </p:sp>
      <p:sp>
        <p:nvSpPr>
          <p:cNvPr id="613" name="Google Shape;613;p73"/>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4"/>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Secondary Indexes</a:t>
            </a:r>
            <a:endParaRPr>
              <a:solidFill>
                <a:schemeClr val="accent1"/>
              </a:solidFill>
            </a:endParaRPr>
          </a:p>
        </p:txBody>
      </p:sp>
      <p:sp>
        <p:nvSpPr>
          <p:cNvPr id="619" name="Google Shape;619;p74"/>
          <p:cNvSpPr txBox="1">
            <a:spLocks noGrp="1"/>
          </p:cNvSpPr>
          <p:nvPr>
            <p:ph type="body" idx="4294967295"/>
          </p:nvPr>
        </p:nvSpPr>
        <p:spPr>
          <a:xfrm>
            <a:off x="258012" y="1172394"/>
            <a:ext cx="3886200" cy="28347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SzPts val="1800"/>
              <a:buFont typeface="Lato"/>
              <a:buChar char="●"/>
            </a:pPr>
            <a:r>
              <a:rPr lang="en" sz="1800">
                <a:latin typeface="Lato"/>
                <a:ea typeface="Lato"/>
                <a:cs typeface="Lato"/>
                <a:sym typeface="Lato"/>
              </a:rPr>
              <a:t>Subset of attributes</a:t>
            </a:r>
            <a:br>
              <a:rPr lang="en" sz="1800">
                <a:latin typeface="Lato"/>
                <a:ea typeface="Lato"/>
                <a:cs typeface="Lato"/>
                <a:sym typeface="Lato"/>
              </a:rPr>
            </a:br>
            <a:endParaRPr sz="1800">
              <a:latin typeface="Lato"/>
              <a:ea typeface="Lato"/>
              <a:cs typeface="Lato"/>
              <a:sym typeface="Lato"/>
            </a:endParaRPr>
          </a:p>
          <a:p>
            <a:pPr marL="228600" lvl="0" indent="-228600" algn="l" rtl="0">
              <a:spcBef>
                <a:spcPts val="0"/>
              </a:spcBef>
              <a:spcAft>
                <a:spcPts val="0"/>
              </a:spcAft>
              <a:buSzPts val="1800"/>
              <a:buFont typeface="Lato"/>
              <a:buChar char="●"/>
            </a:pPr>
            <a:r>
              <a:rPr lang="en" sz="1800">
                <a:latin typeface="Lato"/>
                <a:ea typeface="Lato"/>
                <a:cs typeface="Lato"/>
                <a:sym typeface="Lato"/>
              </a:rPr>
              <a:t>Alternate Keys</a:t>
            </a:r>
            <a:br>
              <a:rPr lang="en" sz="1800">
                <a:latin typeface="Lato"/>
                <a:ea typeface="Lato"/>
                <a:cs typeface="Lato"/>
                <a:sym typeface="Lato"/>
              </a:rPr>
            </a:br>
            <a:endParaRPr sz="1800">
              <a:latin typeface="Lato"/>
              <a:ea typeface="Lato"/>
              <a:cs typeface="Lato"/>
              <a:sym typeface="Lato"/>
            </a:endParaRPr>
          </a:p>
          <a:p>
            <a:pPr marL="228600" lvl="0" indent="-228600" algn="l" rtl="0">
              <a:spcBef>
                <a:spcPts val="0"/>
              </a:spcBef>
              <a:spcAft>
                <a:spcPts val="0"/>
              </a:spcAft>
              <a:buSzPts val="1800"/>
              <a:buFont typeface="Lato"/>
              <a:buChar char="●"/>
            </a:pPr>
            <a:r>
              <a:rPr lang="en" sz="1800">
                <a:latin typeface="Lato"/>
                <a:ea typeface="Lato"/>
                <a:cs typeface="Lato"/>
                <a:sym typeface="Lato"/>
              </a:rPr>
              <a:t>Data Validation</a:t>
            </a:r>
            <a:br>
              <a:rPr lang="en" sz="1800">
                <a:latin typeface="Lato"/>
                <a:ea typeface="Lato"/>
                <a:cs typeface="Lato"/>
                <a:sym typeface="Lato"/>
              </a:rPr>
            </a:br>
            <a:endParaRPr sz="1800">
              <a:latin typeface="Lato"/>
              <a:ea typeface="Lato"/>
              <a:cs typeface="Lato"/>
              <a:sym typeface="Lato"/>
            </a:endParaRPr>
          </a:p>
          <a:p>
            <a:pPr marL="228600" lvl="0" indent="-228600" algn="l" rtl="0">
              <a:spcBef>
                <a:spcPts val="0"/>
              </a:spcBef>
              <a:spcAft>
                <a:spcPts val="0"/>
              </a:spcAft>
              <a:buSzPts val="1800"/>
              <a:buFont typeface="Lato"/>
              <a:buChar char="●"/>
            </a:pPr>
            <a:r>
              <a:rPr lang="en" sz="1800">
                <a:latin typeface="Lato"/>
                <a:ea typeface="Lato"/>
                <a:cs typeface="Lato"/>
                <a:sym typeface="Lato"/>
              </a:rPr>
              <a:t>Increases write cost</a:t>
            </a:r>
            <a:br>
              <a:rPr lang="en" sz="1800">
                <a:latin typeface="Lato"/>
                <a:ea typeface="Lato"/>
                <a:cs typeface="Lato"/>
                <a:sym typeface="Lato"/>
              </a:rPr>
            </a:br>
            <a:endParaRPr sz="1800">
              <a:latin typeface="Lato"/>
              <a:ea typeface="Lato"/>
              <a:cs typeface="Lato"/>
              <a:sym typeface="Lato"/>
            </a:endParaRPr>
          </a:p>
          <a:p>
            <a:pPr marL="228600" lvl="0" indent="-203200" algn="l" rtl="0">
              <a:spcBef>
                <a:spcPts val="0"/>
              </a:spcBef>
              <a:spcAft>
                <a:spcPts val="0"/>
              </a:spcAft>
              <a:buSzPts val="1400"/>
              <a:buChar char="●"/>
            </a:pPr>
            <a:r>
              <a:rPr lang="en" sz="1800">
                <a:latin typeface="Lato"/>
                <a:ea typeface="Lato"/>
                <a:cs typeface="Lato"/>
                <a:sym typeface="Lato"/>
              </a:rPr>
              <a:t>Globally consistent</a:t>
            </a:r>
            <a:br>
              <a:rPr lang="en"/>
            </a:br>
            <a:r>
              <a:rPr lang="en"/>
              <a:t> </a:t>
            </a:r>
            <a:endParaRPr/>
          </a:p>
          <a:p>
            <a:pPr marL="457200" lvl="0" indent="0" algn="l" rtl="0">
              <a:spcBef>
                <a:spcPts val="1600"/>
              </a:spcBef>
              <a:spcAft>
                <a:spcPts val="1600"/>
              </a:spcAft>
              <a:buNone/>
            </a:pPr>
            <a:endParaRPr/>
          </a:p>
        </p:txBody>
      </p:sp>
      <p:sp>
        <p:nvSpPr>
          <p:cNvPr id="620" name="Google Shape;620;p74"/>
          <p:cNvSpPr/>
          <p:nvPr/>
        </p:nvSpPr>
        <p:spPr>
          <a:xfrm>
            <a:off x="3132323" y="1182283"/>
            <a:ext cx="5566200" cy="2634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aphicFrame>
        <p:nvGraphicFramePr>
          <p:cNvPr id="621" name="Google Shape;621;p74"/>
          <p:cNvGraphicFramePr/>
          <p:nvPr/>
        </p:nvGraphicFramePr>
        <p:xfrm>
          <a:off x="3126056" y="1182277"/>
          <a:ext cx="5578575" cy="2634400"/>
        </p:xfrm>
        <a:graphic>
          <a:graphicData uri="http://schemas.openxmlformats.org/drawingml/2006/table">
            <a:tbl>
              <a:tblPr>
                <a:noFill/>
                <a:tableStyleId>{D0EECE9E-FD71-4704-A5A8-99CA8C6D4604}</a:tableStyleId>
              </a:tblPr>
              <a:tblGrid>
                <a:gridCol w="2638950">
                  <a:extLst>
                    <a:ext uri="{9D8B030D-6E8A-4147-A177-3AD203B41FA5}">
                      <a16:colId xmlns:a16="http://schemas.microsoft.com/office/drawing/2014/main" val="20000"/>
                    </a:ext>
                  </a:extLst>
                </a:gridCol>
                <a:gridCol w="2939625">
                  <a:extLst>
                    <a:ext uri="{9D8B030D-6E8A-4147-A177-3AD203B41FA5}">
                      <a16:colId xmlns:a16="http://schemas.microsoft.com/office/drawing/2014/main" val="20001"/>
                    </a:ext>
                  </a:extLst>
                </a:gridCol>
              </a:tblGrid>
              <a:tr h="433500">
                <a:tc>
                  <a:txBody>
                    <a:bodyPr/>
                    <a:lstStyle/>
                    <a:p>
                      <a:pPr marL="0" lvl="0" indent="0" algn="ctr" rtl="0">
                        <a:spcBef>
                          <a:spcPts val="0"/>
                        </a:spcBef>
                        <a:spcAft>
                          <a:spcPts val="0"/>
                        </a:spcAft>
                        <a:buNone/>
                      </a:pPr>
                      <a:r>
                        <a:rPr lang="en" sz="1400" b="1">
                          <a:solidFill>
                            <a:srgbClr val="1C4587"/>
                          </a:solidFill>
                          <a:latin typeface="Lato"/>
                          <a:ea typeface="Lato"/>
                          <a:cs typeface="Lato"/>
                          <a:sym typeface="Lato"/>
                        </a:rPr>
                        <a:t>Primary Index</a:t>
                      </a:r>
                      <a:endParaRPr sz="1400" b="1">
                        <a:solidFill>
                          <a:srgbClr val="1C4587"/>
                        </a:solidFill>
                        <a:latin typeface="Lato"/>
                        <a:ea typeface="Lato"/>
                        <a:cs typeface="Lato"/>
                        <a:sym typeface="Lato"/>
                      </a:endParaRPr>
                    </a:p>
                  </a:txBody>
                  <a:tcPr marL="91425" marR="91425" marT="91425" marB="91425" anchor="ctr">
                    <a:solidFill>
                      <a:srgbClr val="C9DAF8"/>
                    </a:solidFill>
                  </a:tcPr>
                </a:tc>
                <a:tc>
                  <a:txBody>
                    <a:bodyPr/>
                    <a:lstStyle/>
                    <a:p>
                      <a:pPr marL="0" lvl="0" indent="0" algn="ctr" rtl="0">
                        <a:spcBef>
                          <a:spcPts val="0"/>
                        </a:spcBef>
                        <a:spcAft>
                          <a:spcPts val="0"/>
                        </a:spcAft>
                        <a:buNone/>
                      </a:pPr>
                      <a:r>
                        <a:rPr lang="en" sz="1400" b="1">
                          <a:solidFill>
                            <a:srgbClr val="783F04"/>
                          </a:solidFill>
                          <a:latin typeface="Lato"/>
                          <a:ea typeface="Lato"/>
                          <a:cs typeface="Lato"/>
                          <a:sym typeface="Lato"/>
                        </a:rPr>
                        <a:t>Secondary Index</a:t>
                      </a:r>
                      <a:endParaRPr sz="1400" b="1">
                        <a:solidFill>
                          <a:srgbClr val="783F04"/>
                        </a:solidFill>
                        <a:latin typeface="Lato"/>
                        <a:ea typeface="Lato"/>
                        <a:cs typeface="Lato"/>
                        <a:sym typeface="Lato"/>
                      </a:endParaRPr>
                    </a:p>
                  </a:txBody>
                  <a:tcPr marL="91425" marR="91425" marT="91425" marB="91425" anchor="ctr">
                    <a:solidFill>
                      <a:srgbClr val="FCE5CD"/>
                    </a:solidFill>
                  </a:tcPr>
                </a:tc>
                <a:extLst>
                  <a:ext uri="{0D108BD9-81ED-4DB2-BD59-A6C34878D82A}">
                    <a16:rowId xmlns:a16="http://schemas.microsoft.com/office/drawing/2014/main" val="10000"/>
                  </a:ext>
                </a:extLst>
              </a:tr>
              <a:tr h="666950">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Index key is the Primary key</a:t>
                      </a:r>
                      <a:endParaRPr sz="1400" b="1">
                        <a:solidFill>
                          <a:schemeClr val="lt1"/>
                        </a:solidFill>
                        <a:latin typeface="Lato"/>
                        <a:ea typeface="Lato"/>
                        <a:cs typeface="Lato"/>
                        <a:sym typeface="Lato"/>
                      </a:endParaRPr>
                    </a:p>
                  </a:txBody>
                  <a:tcPr marL="91425" marR="91425" marT="91425" marB="91425" anchor="ctr">
                    <a:solidFill>
                      <a:srgbClr val="3C78D8"/>
                    </a:solidFill>
                  </a:tcPr>
                </a:tc>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Index key is not the Primary key</a:t>
                      </a:r>
                      <a:endParaRPr sz="1400" b="1">
                        <a:solidFill>
                          <a:schemeClr val="lt1"/>
                        </a:solidFill>
                        <a:latin typeface="Lato"/>
                        <a:ea typeface="Lato"/>
                        <a:cs typeface="Lato"/>
                        <a:sym typeface="Lato"/>
                      </a:endParaRPr>
                    </a:p>
                  </a:txBody>
                  <a:tcPr marL="91425" marR="91425" marT="91425" marB="91425" anchor="ctr">
                    <a:solidFill>
                      <a:srgbClr val="E69138"/>
                    </a:solidFill>
                  </a:tcPr>
                </a:tc>
                <a:extLst>
                  <a:ext uri="{0D108BD9-81ED-4DB2-BD59-A6C34878D82A}">
                    <a16:rowId xmlns:a16="http://schemas.microsoft.com/office/drawing/2014/main" val="10001"/>
                  </a:ext>
                </a:extLst>
              </a:tr>
              <a:tr h="433500">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Must be unique</a:t>
                      </a:r>
                      <a:endParaRPr sz="1400" b="1">
                        <a:solidFill>
                          <a:schemeClr val="lt1"/>
                        </a:solidFill>
                        <a:latin typeface="Lato"/>
                        <a:ea typeface="Lato"/>
                        <a:cs typeface="Lato"/>
                        <a:sym typeface="Lato"/>
                      </a:endParaRPr>
                    </a:p>
                  </a:txBody>
                  <a:tcPr marL="91425" marR="91425" marT="91425" marB="91425" anchor="ctr">
                    <a:solidFill>
                      <a:srgbClr val="3C78D8"/>
                    </a:solidFill>
                  </a:tcPr>
                </a:tc>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Can have duplicates</a:t>
                      </a:r>
                      <a:endParaRPr sz="1400" b="1">
                        <a:solidFill>
                          <a:schemeClr val="lt1"/>
                        </a:solidFill>
                        <a:latin typeface="Lato"/>
                        <a:ea typeface="Lato"/>
                        <a:cs typeface="Lato"/>
                        <a:sym typeface="Lato"/>
                      </a:endParaRPr>
                    </a:p>
                  </a:txBody>
                  <a:tcPr marL="91425" marR="91425" marT="91425" marB="91425" anchor="ctr">
                    <a:solidFill>
                      <a:srgbClr val="E69138"/>
                    </a:solidFill>
                  </a:tcPr>
                </a:tc>
                <a:extLst>
                  <a:ext uri="{0D108BD9-81ED-4DB2-BD59-A6C34878D82A}">
                    <a16:rowId xmlns:a16="http://schemas.microsoft.com/office/drawing/2014/main" val="10002"/>
                  </a:ext>
                </a:extLst>
              </a:tr>
              <a:tr h="666950">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Only one primary index</a:t>
                      </a:r>
                      <a:endParaRPr sz="1400" b="1">
                        <a:solidFill>
                          <a:schemeClr val="lt1"/>
                        </a:solidFill>
                        <a:latin typeface="Lato"/>
                        <a:ea typeface="Lato"/>
                        <a:cs typeface="Lato"/>
                        <a:sym typeface="Lato"/>
                      </a:endParaRPr>
                    </a:p>
                  </a:txBody>
                  <a:tcPr marL="91425" marR="91425" marT="91425" marB="91425" anchor="ctr">
                    <a:solidFill>
                      <a:srgbClr val="3C78D8"/>
                    </a:solidFill>
                  </a:tcPr>
                </a:tc>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Multiple secondary indexes possible</a:t>
                      </a:r>
                      <a:endParaRPr sz="1400" b="1">
                        <a:solidFill>
                          <a:schemeClr val="lt1"/>
                        </a:solidFill>
                        <a:latin typeface="Lato"/>
                        <a:ea typeface="Lato"/>
                        <a:cs typeface="Lato"/>
                        <a:sym typeface="Lato"/>
                      </a:endParaRPr>
                    </a:p>
                  </a:txBody>
                  <a:tcPr marL="91425" marR="91425" marT="91425" marB="91425" anchor="ctr">
                    <a:solidFill>
                      <a:srgbClr val="E69138"/>
                    </a:solidFill>
                  </a:tcPr>
                </a:tc>
                <a:extLst>
                  <a:ext uri="{0D108BD9-81ED-4DB2-BD59-A6C34878D82A}">
                    <a16:rowId xmlns:a16="http://schemas.microsoft.com/office/drawing/2014/main" val="10003"/>
                  </a:ext>
                </a:extLst>
              </a:tr>
              <a:tr h="433500">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Global</a:t>
                      </a:r>
                      <a:endParaRPr sz="1400" b="1">
                        <a:solidFill>
                          <a:schemeClr val="lt1"/>
                        </a:solidFill>
                        <a:latin typeface="Lato"/>
                        <a:ea typeface="Lato"/>
                        <a:cs typeface="Lato"/>
                        <a:sym typeface="Lato"/>
                      </a:endParaRPr>
                    </a:p>
                  </a:txBody>
                  <a:tcPr marL="91425" marR="91425" marT="91425" marB="91425" anchor="ctr">
                    <a:solidFill>
                      <a:srgbClr val="3C78D8"/>
                    </a:solidFill>
                  </a:tcPr>
                </a:tc>
                <a:tc>
                  <a:txBody>
                    <a:bodyPr/>
                    <a:lstStyle/>
                    <a:p>
                      <a:pPr marL="0" lvl="0" indent="0" algn="l" rtl="0">
                        <a:spcBef>
                          <a:spcPts val="0"/>
                        </a:spcBef>
                        <a:spcAft>
                          <a:spcPts val="0"/>
                        </a:spcAft>
                        <a:buNone/>
                      </a:pPr>
                      <a:r>
                        <a:rPr lang="en" sz="1400" b="1">
                          <a:solidFill>
                            <a:schemeClr val="lt1"/>
                          </a:solidFill>
                          <a:latin typeface="Lato"/>
                          <a:ea typeface="Lato"/>
                          <a:cs typeface="Lato"/>
                          <a:sym typeface="Lato"/>
                        </a:rPr>
                        <a:t>Global</a:t>
                      </a:r>
                      <a:endParaRPr sz="1400" b="1">
                        <a:solidFill>
                          <a:schemeClr val="lt1"/>
                        </a:solidFill>
                        <a:latin typeface="Lato"/>
                        <a:ea typeface="Lato"/>
                        <a:cs typeface="Lato"/>
                        <a:sym typeface="Lato"/>
                      </a:endParaRPr>
                    </a:p>
                  </a:txBody>
                  <a:tcPr marL="91425" marR="91425" marT="91425" marB="91425" anchor="ctr">
                    <a:solidFill>
                      <a:srgbClr val="E69138"/>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75"/>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How do Indexes Work in YCQL?</a:t>
            </a:r>
            <a:endParaRPr>
              <a:solidFill>
                <a:schemeClr val="accent1"/>
              </a:solidFill>
            </a:endParaRPr>
          </a:p>
        </p:txBody>
      </p:sp>
      <p:sp>
        <p:nvSpPr>
          <p:cNvPr id="627" name="Google Shape;627;p75"/>
          <p:cNvSpPr txBox="1">
            <a:spLocks noGrp="1"/>
          </p:cNvSpPr>
          <p:nvPr>
            <p:ph type="subTitle" idx="4294967295"/>
          </p:nvPr>
        </p:nvSpPr>
        <p:spPr>
          <a:xfrm>
            <a:off x="258000" y="873150"/>
            <a:ext cx="8052900" cy="67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Lato"/>
                <a:ea typeface="Lato"/>
                <a:cs typeface="Lato"/>
                <a:sym typeface="Lato"/>
              </a:rPr>
              <a:t>Under the hood, indexes use a table that relies on </a:t>
            </a:r>
            <a:r>
              <a:rPr lang="en" sz="1800">
                <a:solidFill>
                  <a:schemeClr val="accent1"/>
                </a:solidFill>
                <a:latin typeface="Lato"/>
                <a:ea typeface="Lato"/>
                <a:cs typeface="Lato"/>
                <a:sym typeface="Lato"/>
              </a:rPr>
              <a:t>distributed transactions </a:t>
            </a:r>
            <a:r>
              <a:rPr lang="en" sz="1800">
                <a:latin typeface="Lato"/>
                <a:ea typeface="Lato"/>
                <a:cs typeface="Lato"/>
                <a:sym typeface="Lato"/>
              </a:rPr>
              <a:t>to set multiple tablets</a:t>
            </a:r>
            <a:endParaRPr sz="1800">
              <a:latin typeface="Lato"/>
              <a:ea typeface="Lato"/>
              <a:cs typeface="Lato"/>
              <a:sym typeface="Lato"/>
            </a:endParaRPr>
          </a:p>
        </p:txBody>
      </p:sp>
      <p:sp>
        <p:nvSpPr>
          <p:cNvPr id="628" name="Google Shape;628;p75"/>
          <p:cNvSpPr txBox="1">
            <a:spLocks noGrp="1"/>
          </p:cNvSpPr>
          <p:nvPr>
            <p:ph type="body" idx="4294967295"/>
          </p:nvPr>
        </p:nvSpPr>
        <p:spPr>
          <a:xfrm>
            <a:off x="378852" y="1697509"/>
            <a:ext cx="3092400" cy="2834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Index are divided into tablets and  replicated across nodes like tables</a:t>
            </a:r>
            <a:br>
              <a:rPr lang="en" sz="1800">
                <a:latin typeface="Lato"/>
                <a:ea typeface="Lato"/>
                <a:cs typeface="Lato"/>
                <a:sym typeface="Lato"/>
              </a:rPr>
            </a:br>
            <a:endParaRPr sz="1800">
              <a:latin typeface="Lato"/>
              <a:ea typeface="Lato"/>
              <a:cs typeface="Lato"/>
              <a:sym typeface="Lato"/>
            </a:endParaRPr>
          </a:p>
          <a:p>
            <a:pPr marL="457200" lvl="0" indent="-342900" algn="l" rtl="0">
              <a:spcBef>
                <a:spcPts val="0"/>
              </a:spcBef>
              <a:spcAft>
                <a:spcPts val="0"/>
              </a:spcAft>
              <a:buSzPts val="1800"/>
              <a:buChar char="●"/>
            </a:pPr>
            <a:r>
              <a:rPr lang="en" sz="1800">
                <a:latin typeface="Lato"/>
                <a:ea typeface="Lato"/>
                <a:cs typeface="Lato"/>
                <a:sym typeface="Lato"/>
              </a:rPr>
              <a:t>The two-phase commit ensures the index is </a:t>
            </a:r>
            <a:r>
              <a:rPr lang="en" sz="1800" b="1">
                <a:solidFill>
                  <a:schemeClr val="accent1"/>
                </a:solidFill>
                <a:latin typeface="Lato"/>
                <a:ea typeface="Lato"/>
                <a:cs typeface="Lato"/>
                <a:sym typeface="Lato"/>
              </a:rPr>
              <a:t>strongly consistent</a:t>
            </a:r>
            <a:br>
              <a:rPr lang="en" sz="1800" b="1">
                <a:solidFill>
                  <a:schemeClr val="accent1"/>
                </a:solidFill>
                <a:latin typeface="Lato"/>
                <a:ea typeface="Lato"/>
                <a:cs typeface="Lato"/>
                <a:sym typeface="Lato"/>
              </a:rPr>
            </a:br>
            <a:endParaRPr sz="1800" b="1">
              <a:solidFill>
                <a:schemeClr val="accent1"/>
              </a:solidFill>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Added cost on writes</a:t>
            </a:r>
            <a:endParaRPr sz="1800">
              <a:latin typeface="Lato"/>
              <a:ea typeface="Lato"/>
              <a:cs typeface="Lato"/>
              <a:sym typeface="Lato"/>
            </a:endParaRPr>
          </a:p>
        </p:txBody>
      </p:sp>
      <p:sp>
        <p:nvSpPr>
          <p:cNvPr id="629" name="Google Shape;629;p75"/>
          <p:cNvSpPr txBox="1"/>
          <p:nvPr/>
        </p:nvSpPr>
        <p:spPr>
          <a:xfrm>
            <a:off x="3589592" y="1867106"/>
            <a:ext cx="1117500" cy="32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Lato"/>
                <a:ea typeface="Lato"/>
                <a:cs typeface="Lato"/>
                <a:sym typeface="Lato"/>
              </a:rPr>
              <a:t>Node 1</a:t>
            </a:r>
            <a:endParaRPr sz="1200" b="1">
              <a:latin typeface="Lato"/>
              <a:ea typeface="Lato"/>
              <a:cs typeface="Lato"/>
              <a:sym typeface="Lato"/>
            </a:endParaRPr>
          </a:p>
        </p:txBody>
      </p:sp>
      <p:sp>
        <p:nvSpPr>
          <p:cNvPr id="630" name="Google Shape;630;p75"/>
          <p:cNvSpPr txBox="1"/>
          <p:nvPr/>
        </p:nvSpPr>
        <p:spPr>
          <a:xfrm>
            <a:off x="4926753" y="1883968"/>
            <a:ext cx="1117500" cy="32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Lato"/>
                <a:ea typeface="Lato"/>
                <a:cs typeface="Lato"/>
                <a:sym typeface="Lato"/>
              </a:rPr>
              <a:t>Node 2</a:t>
            </a:r>
            <a:endParaRPr sz="1200" b="1">
              <a:latin typeface="Lato"/>
              <a:ea typeface="Lato"/>
              <a:cs typeface="Lato"/>
              <a:sym typeface="Lato"/>
            </a:endParaRPr>
          </a:p>
        </p:txBody>
      </p:sp>
      <p:sp>
        <p:nvSpPr>
          <p:cNvPr id="631" name="Google Shape;631;p75"/>
          <p:cNvSpPr txBox="1"/>
          <p:nvPr/>
        </p:nvSpPr>
        <p:spPr>
          <a:xfrm>
            <a:off x="6263890" y="1890106"/>
            <a:ext cx="1117500" cy="32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Lato"/>
                <a:ea typeface="Lato"/>
                <a:cs typeface="Lato"/>
                <a:sym typeface="Lato"/>
              </a:rPr>
              <a:t>Node 3</a:t>
            </a:r>
            <a:endParaRPr sz="1200" b="1">
              <a:latin typeface="Lato"/>
              <a:ea typeface="Lato"/>
              <a:cs typeface="Lato"/>
              <a:sym typeface="Lato"/>
            </a:endParaRPr>
          </a:p>
        </p:txBody>
      </p:sp>
      <p:sp>
        <p:nvSpPr>
          <p:cNvPr id="632" name="Google Shape;632;p75"/>
          <p:cNvSpPr txBox="1"/>
          <p:nvPr/>
        </p:nvSpPr>
        <p:spPr>
          <a:xfrm>
            <a:off x="7601051" y="1890106"/>
            <a:ext cx="1117500" cy="32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Lato"/>
                <a:ea typeface="Lato"/>
                <a:cs typeface="Lato"/>
                <a:sym typeface="Lato"/>
              </a:rPr>
              <a:t>Node 4</a:t>
            </a:r>
            <a:endParaRPr sz="1200" b="1">
              <a:latin typeface="Lato"/>
              <a:ea typeface="Lato"/>
              <a:cs typeface="Lato"/>
              <a:sym typeface="Lato"/>
            </a:endParaRPr>
          </a:p>
        </p:txBody>
      </p:sp>
      <p:sp>
        <p:nvSpPr>
          <p:cNvPr id="633" name="Google Shape;633;p75"/>
          <p:cNvSpPr/>
          <p:nvPr/>
        </p:nvSpPr>
        <p:spPr>
          <a:xfrm>
            <a:off x="5000892" y="2304388"/>
            <a:ext cx="972000" cy="972000"/>
          </a:xfrm>
          <a:prstGeom prst="roundRect">
            <a:avLst>
              <a:gd name="adj" fmla="val 16667"/>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5"/>
          <p:cNvSpPr/>
          <p:nvPr/>
        </p:nvSpPr>
        <p:spPr>
          <a:xfrm>
            <a:off x="3663742" y="2291813"/>
            <a:ext cx="972000" cy="972000"/>
          </a:xfrm>
          <a:prstGeom prst="roundRect">
            <a:avLst>
              <a:gd name="adj" fmla="val 16667"/>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5"/>
          <p:cNvSpPr/>
          <p:nvPr/>
        </p:nvSpPr>
        <p:spPr>
          <a:xfrm>
            <a:off x="6338042" y="2291813"/>
            <a:ext cx="972000" cy="972000"/>
          </a:xfrm>
          <a:prstGeom prst="roundRect">
            <a:avLst>
              <a:gd name="adj" fmla="val 16667"/>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5"/>
          <p:cNvSpPr/>
          <p:nvPr/>
        </p:nvSpPr>
        <p:spPr>
          <a:xfrm>
            <a:off x="7675192" y="2291813"/>
            <a:ext cx="972000" cy="972000"/>
          </a:xfrm>
          <a:prstGeom prst="roundRect">
            <a:avLst>
              <a:gd name="adj" fmla="val 16667"/>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5"/>
          <p:cNvSpPr/>
          <p:nvPr/>
        </p:nvSpPr>
        <p:spPr>
          <a:xfrm>
            <a:off x="3838580" y="2843425"/>
            <a:ext cx="624900" cy="282300"/>
          </a:xfrm>
          <a:prstGeom prst="can">
            <a:avLst>
              <a:gd name="adj" fmla="val 25000"/>
            </a:avLst>
          </a:prstGeom>
          <a:solidFill>
            <a:srgbClr val="D9D2E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tablet3</a:t>
            </a:r>
            <a:endParaRPr sz="1000">
              <a:latin typeface="Lato"/>
              <a:ea typeface="Lato"/>
              <a:cs typeface="Lato"/>
              <a:sym typeface="Lato"/>
            </a:endParaRPr>
          </a:p>
        </p:txBody>
      </p:sp>
      <p:sp>
        <p:nvSpPr>
          <p:cNvPr id="638" name="Google Shape;638;p75"/>
          <p:cNvSpPr/>
          <p:nvPr/>
        </p:nvSpPr>
        <p:spPr>
          <a:xfrm>
            <a:off x="3838580" y="2636650"/>
            <a:ext cx="624900" cy="282300"/>
          </a:xfrm>
          <a:prstGeom prst="can">
            <a:avLst>
              <a:gd name="adj" fmla="val 25000"/>
            </a:avLst>
          </a:prstGeom>
          <a:solidFill>
            <a:srgbClr val="D9EAD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tablet2</a:t>
            </a:r>
            <a:endParaRPr sz="1000">
              <a:latin typeface="Lato"/>
              <a:ea typeface="Lato"/>
              <a:cs typeface="Lato"/>
              <a:sym typeface="Lato"/>
            </a:endParaRPr>
          </a:p>
        </p:txBody>
      </p:sp>
      <p:sp>
        <p:nvSpPr>
          <p:cNvPr id="639" name="Google Shape;639;p75"/>
          <p:cNvSpPr/>
          <p:nvPr/>
        </p:nvSpPr>
        <p:spPr>
          <a:xfrm>
            <a:off x="3836005" y="2429900"/>
            <a:ext cx="624900" cy="282300"/>
          </a:xfrm>
          <a:prstGeom prst="can">
            <a:avLst>
              <a:gd name="adj" fmla="val 25000"/>
            </a:avLst>
          </a:prstGeom>
          <a:solidFill>
            <a:srgbClr val="FEDBD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tablet1</a:t>
            </a:r>
            <a:endParaRPr sz="1000">
              <a:latin typeface="Lato"/>
              <a:ea typeface="Lato"/>
              <a:cs typeface="Lato"/>
              <a:sym typeface="Lato"/>
            </a:endParaRPr>
          </a:p>
        </p:txBody>
      </p:sp>
      <p:sp>
        <p:nvSpPr>
          <p:cNvPr id="640" name="Google Shape;640;p75"/>
          <p:cNvSpPr/>
          <p:nvPr/>
        </p:nvSpPr>
        <p:spPr>
          <a:xfrm>
            <a:off x="5175730" y="2855988"/>
            <a:ext cx="624900" cy="282300"/>
          </a:xfrm>
          <a:prstGeom prst="can">
            <a:avLst>
              <a:gd name="adj" fmla="val 25000"/>
            </a:avLst>
          </a:prstGeom>
          <a:solidFill>
            <a:srgbClr val="FFF2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tablet4</a:t>
            </a:r>
            <a:endParaRPr sz="1000">
              <a:latin typeface="Lato"/>
              <a:ea typeface="Lato"/>
              <a:cs typeface="Lato"/>
              <a:sym typeface="Lato"/>
            </a:endParaRPr>
          </a:p>
        </p:txBody>
      </p:sp>
      <p:sp>
        <p:nvSpPr>
          <p:cNvPr id="641" name="Google Shape;641;p75"/>
          <p:cNvSpPr/>
          <p:nvPr/>
        </p:nvSpPr>
        <p:spPr>
          <a:xfrm>
            <a:off x="5175730" y="2649213"/>
            <a:ext cx="624900" cy="282300"/>
          </a:xfrm>
          <a:prstGeom prst="can">
            <a:avLst>
              <a:gd name="adj" fmla="val 25000"/>
            </a:avLst>
          </a:prstGeom>
          <a:solidFill>
            <a:srgbClr val="D9D2E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tablet3</a:t>
            </a:r>
            <a:endParaRPr sz="1000">
              <a:latin typeface="Lato"/>
              <a:ea typeface="Lato"/>
              <a:cs typeface="Lato"/>
              <a:sym typeface="Lato"/>
            </a:endParaRPr>
          </a:p>
        </p:txBody>
      </p:sp>
      <p:sp>
        <p:nvSpPr>
          <p:cNvPr id="642" name="Google Shape;642;p75"/>
          <p:cNvSpPr/>
          <p:nvPr/>
        </p:nvSpPr>
        <p:spPr>
          <a:xfrm>
            <a:off x="5173155" y="2442463"/>
            <a:ext cx="624900" cy="282300"/>
          </a:xfrm>
          <a:prstGeom prst="can">
            <a:avLst>
              <a:gd name="adj" fmla="val 25000"/>
            </a:avLst>
          </a:prstGeom>
          <a:solidFill>
            <a:srgbClr val="D9EAD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tablet2</a:t>
            </a:r>
            <a:endParaRPr sz="1000">
              <a:latin typeface="Lato"/>
              <a:ea typeface="Lato"/>
              <a:cs typeface="Lato"/>
              <a:sym typeface="Lato"/>
            </a:endParaRPr>
          </a:p>
        </p:txBody>
      </p:sp>
      <p:sp>
        <p:nvSpPr>
          <p:cNvPr id="643" name="Google Shape;643;p75"/>
          <p:cNvSpPr/>
          <p:nvPr/>
        </p:nvSpPr>
        <p:spPr>
          <a:xfrm>
            <a:off x="6512867" y="2843425"/>
            <a:ext cx="624900" cy="282300"/>
          </a:xfrm>
          <a:prstGeom prst="can">
            <a:avLst>
              <a:gd name="adj" fmla="val 25000"/>
            </a:avLst>
          </a:prstGeom>
          <a:solidFill>
            <a:srgbClr val="FEDBD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tablet1</a:t>
            </a:r>
            <a:endParaRPr sz="1000">
              <a:latin typeface="Lato"/>
              <a:ea typeface="Lato"/>
              <a:cs typeface="Lato"/>
              <a:sym typeface="Lato"/>
            </a:endParaRPr>
          </a:p>
        </p:txBody>
      </p:sp>
      <p:sp>
        <p:nvSpPr>
          <p:cNvPr id="644" name="Google Shape;644;p75"/>
          <p:cNvSpPr/>
          <p:nvPr/>
        </p:nvSpPr>
        <p:spPr>
          <a:xfrm>
            <a:off x="6512867" y="2636650"/>
            <a:ext cx="624900" cy="282300"/>
          </a:xfrm>
          <a:prstGeom prst="can">
            <a:avLst>
              <a:gd name="adj" fmla="val 25000"/>
            </a:avLst>
          </a:prstGeom>
          <a:solidFill>
            <a:srgbClr val="FFF2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tablet4</a:t>
            </a:r>
            <a:endParaRPr sz="1000">
              <a:latin typeface="Lato"/>
              <a:ea typeface="Lato"/>
              <a:cs typeface="Lato"/>
              <a:sym typeface="Lato"/>
            </a:endParaRPr>
          </a:p>
        </p:txBody>
      </p:sp>
      <p:sp>
        <p:nvSpPr>
          <p:cNvPr id="645" name="Google Shape;645;p75"/>
          <p:cNvSpPr/>
          <p:nvPr/>
        </p:nvSpPr>
        <p:spPr>
          <a:xfrm>
            <a:off x="6510292" y="2429900"/>
            <a:ext cx="624900" cy="282300"/>
          </a:xfrm>
          <a:prstGeom prst="can">
            <a:avLst>
              <a:gd name="adj" fmla="val 25000"/>
            </a:avLst>
          </a:prstGeom>
          <a:solidFill>
            <a:srgbClr val="D9D2E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tablet3</a:t>
            </a:r>
            <a:endParaRPr sz="1000">
              <a:latin typeface="Lato"/>
              <a:ea typeface="Lato"/>
              <a:cs typeface="Lato"/>
              <a:sym typeface="Lato"/>
            </a:endParaRPr>
          </a:p>
        </p:txBody>
      </p:sp>
      <p:sp>
        <p:nvSpPr>
          <p:cNvPr id="646" name="Google Shape;646;p75"/>
          <p:cNvSpPr/>
          <p:nvPr/>
        </p:nvSpPr>
        <p:spPr>
          <a:xfrm>
            <a:off x="7850030" y="2843413"/>
            <a:ext cx="624900" cy="282300"/>
          </a:xfrm>
          <a:prstGeom prst="can">
            <a:avLst>
              <a:gd name="adj" fmla="val 25000"/>
            </a:avLst>
          </a:prstGeom>
          <a:solidFill>
            <a:srgbClr val="D9EAD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tablet2</a:t>
            </a:r>
            <a:endParaRPr sz="1000">
              <a:latin typeface="Lato"/>
              <a:ea typeface="Lato"/>
              <a:cs typeface="Lato"/>
              <a:sym typeface="Lato"/>
            </a:endParaRPr>
          </a:p>
        </p:txBody>
      </p:sp>
      <p:sp>
        <p:nvSpPr>
          <p:cNvPr id="647" name="Google Shape;647;p75"/>
          <p:cNvSpPr/>
          <p:nvPr/>
        </p:nvSpPr>
        <p:spPr>
          <a:xfrm>
            <a:off x="7850030" y="2636638"/>
            <a:ext cx="624900" cy="282300"/>
          </a:xfrm>
          <a:prstGeom prst="can">
            <a:avLst>
              <a:gd name="adj" fmla="val 25000"/>
            </a:avLst>
          </a:prstGeom>
          <a:solidFill>
            <a:srgbClr val="FEDBD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tablet1</a:t>
            </a:r>
            <a:endParaRPr sz="1000">
              <a:latin typeface="Lato"/>
              <a:ea typeface="Lato"/>
              <a:cs typeface="Lato"/>
              <a:sym typeface="Lato"/>
            </a:endParaRPr>
          </a:p>
        </p:txBody>
      </p:sp>
      <p:sp>
        <p:nvSpPr>
          <p:cNvPr id="648" name="Google Shape;648;p75"/>
          <p:cNvSpPr/>
          <p:nvPr/>
        </p:nvSpPr>
        <p:spPr>
          <a:xfrm>
            <a:off x="7847455" y="2429888"/>
            <a:ext cx="624900" cy="282300"/>
          </a:xfrm>
          <a:prstGeom prst="can">
            <a:avLst>
              <a:gd name="adj" fmla="val 25000"/>
            </a:avLst>
          </a:prstGeom>
          <a:solidFill>
            <a:srgbClr val="FFF2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tablet4</a:t>
            </a:r>
            <a:endParaRPr sz="1000">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7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CREATE INDEX Statement</a:t>
            </a:r>
            <a:endParaRPr>
              <a:solidFill>
                <a:schemeClr val="accent1"/>
              </a:solidFill>
            </a:endParaRPr>
          </a:p>
        </p:txBody>
      </p:sp>
      <p:sp>
        <p:nvSpPr>
          <p:cNvPr id="654" name="Google Shape;654;p76"/>
          <p:cNvSpPr txBox="1">
            <a:spLocks noGrp="1"/>
          </p:cNvSpPr>
          <p:nvPr>
            <p:ph type="subTitle" idx="4294967295"/>
          </p:nvPr>
        </p:nvSpPr>
        <p:spPr>
          <a:xfrm>
            <a:off x="525243" y="1005925"/>
            <a:ext cx="4425000" cy="67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1"/>
                </a:solidFill>
                <a:latin typeface="Roboto Mono"/>
                <a:ea typeface="Roboto Mono"/>
                <a:cs typeface="Roboto Mono"/>
                <a:sym typeface="Roboto Mono"/>
              </a:rPr>
              <a:t>CREATE</a:t>
            </a:r>
            <a:r>
              <a:rPr lang="en">
                <a:solidFill>
                  <a:schemeClr val="accent1"/>
                </a:solidFill>
              </a:rPr>
              <a:t> </a:t>
            </a:r>
            <a:r>
              <a:rPr lang="en">
                <a:solidFill>
                  <a:schemeClr val="accent1"/>
                </a:solidFill>
                <a:latin typeface="Roboto Mono"/>
                <a:ea typeface="Roboto Mono"/>
                <a:cs typeface="Roboto Mono"/>
                <a:sym typeface="Roboto Mono"/>
              </a:rPr>
              <a:t>INDEX</a:t>
            </a:r>
            <a:r>
              <a:rPr lang="en"/>
              <a:t> </a:t>
            </a:r>
            <a:r>
              <a:rPr lang="en" b="0"/>
              <a:t>statement</a:t>
            </a:r>
            <a:endParaRPr b="0"/>
          </a:p>
        </p:txBody>
      </p:sp>
      <p:sp>
        <p:nvSpPr>
          <p:cNvPr id="655" name="Google Shape;655;p76"/>
          <p:cNvSpPr txBox="1">
            <a:spLocks noGrp="1"/>
          </p:cNvSpPr>
          <p:nvPr>
            <p:ph type="body" idx="4294967295"/>
          </p:nvPr>
        </p:nvSpPr>
        <p:spPr>
          <a:xfrm>
            <a:off x="258000" y="1683925"/>
            <a:ext cx="4083600" cy="148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Table referral Name</a:t>
            </a:r>
            <a:br>
              <a:rPr lang="en" sz="1800">
                <a:latin typeface="Lato"/>
                <a:ea typeface="Lato"/>
                <a:cs typeface="Lato"/>
                <a:sym typeface="Lato"/>
              </a:rPr>
            </a:b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solidFill>
                  <a:srgbClr val="1155CC"/>
                </a:solidFill>
                <a:latin typeface="Lato"/>
                <a:ea typeface="Lato"/>
                <a:cs typeface="Lato"/>
                <a:sym typeface="Lato"/>
              </a:rPr>
              <a:t>Index Key = Condition</a:t>
            </a:r>
            <a:br>
              <a:rPr lang="en" sz="1800">
                <a:solidFill>
                  <a:schemeClr val="accent1"/>
                </a:solidFill>
                <a:latin typeface="Lato"/>
                <a:ea typeface="Lato"/>
                <a:cs typeface="Lato"/>
                <a:sym typeface="Lato"/>
              </a:rPr>
            </a:br>
            <a:endParaRPr sz="1800">
              <a:solidFill>
                <a:schemeClr val="accent1"/>
              </a:solidFill>
              <a:latin typeface="Lato"/>
              <a:ea typeface="Lato"/>
              <a:cs typeface="Lato"/>
              <a:sym typeface="Lato"/>
            </a:endParaRPr>
          </a:p>
          <a:p>
            <a:pPr marL="457200" lvl="0" indent="-342900" algn="l" rtl="0">
              <a:spcBef>
                <a:spcPts val="0"/>
              </a:spcBef>
              <a:spcAft>
                <a:spcPts val="0"/>
              </a:spcAft>
              <a:buSzPts val="1800"/>
              <a:buFont typeface="Lato"/>
              <a:buChar char="●"/>
            </a:pPr>
            <a:r>
              <a:rPr lang="en" sz="1800">
                <a:solidFill>
                  <a:schemeClr val="dk1"/>
                </a:solidFill>
                <a:latin typeface="Lato"/>
                <a:ea typeface="Lato"/>
                <a:cs typeface="Lato"/>
                <a:sym typeface="Lato"/>
              </a:rPr>
              <a:t>Enable distributed transactions</a:t>
            </a:r>
            <a:endParaRPr sz="1800">
              <a:solidFill>
                <a:schemeClr val="dk1"/>
              </a:solidFill>
              <a:latin typeface="Lato"/>
              <a:ea typeface="Lato"/>
              <a:cs typeface="Lato"/>
              <a:sym typeface="Lato"/>
            </a:endParaRPr>
          </a:p>
        </p:txBody>
      </p:sp>
      <p:sp>
        <p:nvSpPr>
          <p:cNvPr id="656" name="Google Shape;656;p76"/>
          <p:cNvSpPr/>
          <p:nvPr/>
        </p:nvSpPr>
        <p:spPr>
          <a:xfrm>
            <a:off x="4136975" y="943278"/>
            <a:ext cx="4749000" cy="17649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1155CC"/>
                </a:solidFill>
                <a:latin typeface="Roboto Mono"/>
                <a:ea typeface="Roboto Mono"/>
                <a:cs typeface="Roboto Mono"/>
                <a:sym typeface="Roboto Mono"/>
              </a:rPr>
              <a:t>USE </a:t>
            </a:r>
            <a:r>
              <a:rPr lang="en" sz="1000">
                <a:solidFill>
                  <a:schemeClr val="dk1"/>
                </a:solidFill>
                <a:latin typeface="Roboto Mono"/>
                <a:ea typeface="Roboto Mono"/>
                <a:cs typeface="Roboto Mono"/>
                <a:sym typeface="Roboto Mono"/>
              </a:rPr>
              <a:t>my_application;</a:t>
            </a:r>
            <a:br>
              <a:rPr lang="en" sz="1000" b="1">
                <a:solidFill>
                  <a:srgbClr val="1155CC"/>
                </a:solidFill>
                <a:latin typeface="Roboto Mono"/>
                <a:ea typeface="Roboto Mono"/>
                <a:cs typeface="Roboto Mono"/>
                <a:sym typeface="Roboto Mono"/>
              </a:rPr>
            </a:br>
            <a:br>
              <a:rPr lang="en" sz="1000" b="1">
                <a:solidFill>
                  <a:srgbClr val="1155CC"/>
                </a:solidFill>
                <a:latin typeface="Roboto Mono"/>
                <a:ea typeface="Roboto Mono"/>
                <a:cs typeface="Roboto Mono"/>
                <a:sym typeface="Roboto Mono"/>
              </a:rPr>
            </a:br>
            <a:r>
              <a:rPr lang="en" sz="1000" b="1">
                <a:solidFill>
                  <a:srgbClr val="1155CC"/>
                </a:solidFill>
                <a:latin typeface="Roboto Mono"/>
                <a:ea typeface="Roboto Mono"/>
                <a:cs typeface="Roboto Mono"/>
                <a:sym typeface="Roboto Mono"/>
              </a:rPr>
              <a:t>CREATE TABLE</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customer_product_order (</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customer_email </a:t>
            </a:r>
            <a:r>
              <a:rPr lang="en" sz="1000" b="1">
                <a:solidFill>
                  <a:srgbClr val="2B59C3"/>
                </a:solidFill>
                <a:latin typeface="Roboto Mono"/>
                <a:ea typeface="Roboto Mono"/>
                <a:cs typeface="Roboto Mono"/>
                <a:sym typeface="Roboto Mono"/>
              </a:rPr>
              <a:t>text</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 . .</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discount_value </a:t>
            </a:r>
            <a:r>
              <a:rPr lang="en" sz="1000" b="1">
                <a:solidFill>
                  <a:srgbClr val="2B59C3"/>
                </a:solidFill>
                <a:latin typeface="Roboto Mono"/>
                <a:ea typeface="Roboto Mono"/>
                <a:cs typeface="Roboto Mono"/>
                <a:sym typeface="Roboto Mono"/>
              </a:rPr>
              <a:t>int</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price_total </a:t>
            </a:r>
            <a:r>
              <a:rPr lang="en" sz="1000" b="1">
                <a:solidFill>
                  <a:srgbClr val="2B59C3"/>
                </a:solidFill>
                <a:latin typeface="Roboto Mono"/>
                <a:ea typeface="Roboto Mono"/>
                <a:cs typeface="Roboto Mono"/>
                <a:sym typeface="Roboto Mono"/>
              </a:rPr>
              <a:t>int</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 PRIMARY KEY</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(customer_email, order_date, product)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WITH CLUSTERING ORDER BY</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(order_date</a:t>
            </a: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DESC</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product</a:t>
            </a: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ASC</a:t>
            </a:r>
            <a:r>
              <a:rPr lang="en" sz="1000">
                <a:solidFill>
                  <a:srgbClr val="1155CC"/>
                </a:solidFill>
                <a:latin typeface="Roboto Mono"/>
                <a:ea typeface="Roboto Mono"/>
                <a:cs typeface="Roboto Mono"/>
                <a:sym typeface="Roboto Mono"/>
              </a:rPr>
              <a:t>)</a:t>
            </a:r>
            <a:endParaRPr sz="1000">
              <a:solidFill>
                <a:srgbClr val="1155CC"/>
              </a:solidFill>
              <a:latin typeface="Roboto Mono"/>
              <a:ea typeface="Roboto Mono"/>
              <a:cs typeface="Roboto Mono"/>
              <a:sym typeface="Roboto Mono"/>
            </a:endParaRPr>
          </a:p>
          <a:p>
            <a:pPr marL="0" lvl="0" indent="0" algn="l" rtl="0">
              <a:spcBef>
                <a:spcPts val="0"/>
              </a:spcBef>
              <a:spcAft>
                <a:spcPts val="0"/>
              </a:spcAft>
              <a:buNone/>
            </a:pP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AND</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default_time_to_live = 0</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AND</a:t>
            </a:r>
            <a:r>
              <a:rPr lang="en" sz="1000">
                <a:solidFill>
                  <a:srgbClr val="1155CC"/>
                </a:solidFill>
                <a:latin typeface="Roboto Mono"/>
                <a:ea typeface="Roboto Mono"/>
                <a:cs typeface="Roboto Mono"/>
                <a:sym typeface="Roboto Mono"/>
              </a:rPr>
              <a:t> </a:t>
            </a:r>
            <a:r>
              <a:rPr lang="en" sz="1000" b="1">
                <a:solidFill>
                  <a:schemeClr val="accent1"/>
                </a:solidFill>
                <a:latin typeface="Roboto Mono"/>
                <a:ea typeface="Roboto Mono"/>
                <a:cs typeface="Roboto Mono"/>
                <a:sym typeface="Roboto Mono"/>
              </a:rPr>
              <a:t>transactions = {'enabled': 'true'};</a:t>
            </a:r>
            <a:endParaRPr sz="1000" b="1">
              <a:solidFill>
                <a:srgbClr val="1155CC"/>
              </a:solidFill>
              <a:latin typeface="Roboto Mono"/>
              <a:ea typeface="Roboto Mono"/>
              <a:cs typeface="Roboto Mono"/>
              <a:sym typeface="Roboto Mono"/>
            </a:endParaRPr>
          </a:p>
        </p:txBody>
      </p:sp>
      <p:sp>
        <p:nvSpPr>
          <p:cNvPr id="657" name="Google Shape;657;p76"/>
          <p:cNvSpPr/>
          <p:nvPr/>
        </p:nvSpPr>
        <p:spPr>
          <a:xfrm>
            <a:off x="4136950" y="2843678"/>
            <a:ext cx="4749000" cy="4734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CREATE INDEX</a:t>
            </a:r>
            <a:r>
              <a:rPr lang="en" sz="1000">
                <a:solidFill>
                  <a:srgbClr val="6AA84F"/>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cust_prod_ord_cust_email_idx</a:t>
            </a:r>
            <a:r>
              <a:rPr lang="en" sz="1000">
                <a:latin typeface="Roboto Mono"/>
                <a:ea typeface="Roboto Mono"/>
                <a:cs typeface="Roboto Mono"/>
                <a:sym typeface="Roboto Mono"/>
              </a:rPr>
              <a:t> </a:t>
            </a:r>
            <a:endParaRPr sz="1000">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ON</a:t>
            </a:r>
            <a:r>
              <a:rPr lang="en" sz="1000">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my_application.customer_product_order</a:t>
            </a:r>
            <a:r>
              <a:rPr lang="en" sz="1000">
                <a:latin typeface="Roboto Mono"/>
                <a:ea typeface="Roboto Mono"/>
                <a:cs typeface="Roboto Mono"/>
                <a:sym typeface="Roboto Mono"/>
              </a:rPr>
              <a:t>(</a:t>
            </a:r>
            <a:r>
              <a:rPr lang="en" sz="1000" b="1">
                <a:solidFill>
                  <a:schemeClr val="accent1"/>
                </a:solidFill>
                <a:latin typeface="Roboto Mono"/>
                <a:ea typeface="Roboto Mono"/>
                <a:cs typeface="Roboto Mono"/>
                <a:sym typeface="Roboto Mono"/>
              </a:rPr>
              <a:t>customer_email</a:t>
            </a:r>
            <a:r>
              <a:rPr lang="en" sz="1000">
                <a:latin typeface="Roboto Mono"/>
                <a:ea typeface="Roboto Mono"/>
                <a:cs typeface="Roboto Mono"/>
                <a:sym typeface="Roboto Mono"/>
              </a:rPr>
              <a:t>);</a:t>
            </a:r>
            <a:endParaRPr sz="1000" b="1">
              <a:solidFill>
                <a:srgbClr val="4BD70F"/>
              </a:solidFill>
              <a:latin typeface="Roboto Mono"/>
              <a:ea typeface="Roboto Mono"/>
              <a:cs typeface="Roboto Mono"/>
              <a:sym typeface="Roboto Mono"/>
            </a:endParaRPr>
          </a:p>
        </p:txBody>
      </p:sp>
      <p:sp>
        <p:nvSpPr>
          <p:cNvPr id="658" name="Google Shape;658;p76"/>
          <p:cNvSpPr/>
          <p:nvPr/>
        </p:nvSpPr>
        <p:spPr>
          <a:xfrm>
            <a:off x="4137075" y="3463103"/>
            <a:ext cx="4749000" cy="10491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rgbClr val="1155CC"/>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QUERY PLAN</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chemeClr val="accent1"/>
                </a:solidFill>
                <a:latin typeface="Roboto Mono"/>
                <a:ea typeface="Roboto Mono"/>
                <a:cs typeface="Roboto Mono"/>
                <a:sym typeface="Roboto Mono"/>
              </a:rPr>
              <a:t>Index Scan</a:t>
            </a:r>
            <a:r>
              <a:rPr lang="en" sz="1000">
                <a:solidFill>
                  <a:schemeClr val="dk1"/>
                </a:solidFill>
                <a:latin typeface="Roboto Mono"/>
                <a:ea typeface="Roboto Mono"/>
                <a:cs typeface="Roboto Mono"/>
                <a:sym typeface="Roboto Mono"/>
              </a:rPr>
              <a:t> using my_application.customer_product_order_cutomer_name_idx on my_application.customer_product_order</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Key Conditions: (customer_email =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b="1">
              <a:solidFill>
                <a:srgbClr val="1155CC"/>
              </a:solidFill>
              <a:latin typeface="Roboto Mono"/>
              <a:ea typeface="Roboto Mono"/>
              <a:cs typeface="Roboto Mono"/>
              <a:sym typeface="Roboto Mono"/>
            </a:endParaRPr>
          </a:p>
          <a:p>
            <a:pPr marL="0" marR="0" lvl="0" indent="0" algn="l" rtl="0">
              <a:lnSpc>
                <a:spcPct val="100000"/>
              </a:lnSpc>
              <a:spcBef>
                <a:spcPts val="0"/>
              </a:spcBef>
              <a:spcAft>
                <a:spcPts val="0"/>
              </a:spcAft>
              <a:buNone/>
            </a:pPr>
            <a:endParaRPr sz="1000" b="1">
              <a:solidFill>
                <a:srgbClr val="1155CC"/>
              </a:solidFill>
              <a:latin typeface="Roboto Mono"/>
              <a:ea typeface="Roboto Mono"/>
              <a:cs typeface="Roboto Mono"/>
              <a:sym typeface="Roboto Mon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77"/>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Covering Indexes</a:t>
            </a:r>
            <a:endParaRPr>
              <a:solidFill>
                <a:schemeClr val="accent1"/>
              </a:solidFill>
            </a:endParaRPr>
          </a:p>
        </p:txBody>
      </p:sp>
      <p:sp>
        <p:nvSpPr>
          <p:cNvPr id="664" name="Google Shape;664;p77"/>
          <p:cNvSpPr txBox="1">
            <a:spLocks noGrp="1"/>
          </p:cNvSpPr>
          <p:nvPr>
            <p:ph type="body" idx="4294967295"/>
          </p:nvPr>
        </p:nvSpPr>
        <p:spPr>
          <a:xfrm>
            <a:off x="258000" y="1582950"/>
            <a:ext cx="3521400" cy="19776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Font typeface="Lato"/>
              <a:buChar char="●"/>
            </a:pPr>
            <a:r>
              <a:rPr lang="en" sz="1800">
                <a:latin typeface="Lato"/>
                <a:ea typeface="Lato"/>
                <a:cs typeface="Lato"/>
                <a:sym typeface="Lato"/>
              </a:rPr>
              <a:t>Use INCLUDE syntax</a:t>
            </a:r>
            <a:endParaRPr sz="1800">
              <a:latin typeface="Lato"/>
              <a:ea typeface="Lato"/>
              <a:cs typeface="Lato"/>
              <a:sym typeface="Lato"/>
            </a:endParaRPr>
          </a:p>
          <a:p>
            <a:pPr marL="457200" lvl="0" indent="-342900" algn="l" rtl="0">
              <a:lnSpc>
                <a:spcPct val="100000"/>
              </a:lnSpc>
              <a:spcBef>
                <a:spcPts val="1000"/>
              </a:spcBef>
              <a:spcAft>
                <a:spcPts val="0"/>
              </a:spcAft>
              <a:buSzPts val="1800"/>
              <a:buFont typeface="Lato"/>
              <a:buChar char="●"/>
            </a:pPr>
            <a:r>
              <a:rPr lang="en" sz="1800">
                <a:latin typeface="Lato"/>
                <a:ea typeface="Lato"/>
                <a:cs typeface="Lato"/>
                <a:sym typeface="Lato"/>
              </a:rPr>
              <a:t>Add attributes required by query</a:t>
            </a:r>
            <a:endParaRPr sz="1800">
              <a:latin typeface="Lato"/>
              <a:ea typeface="Lato"/>
              <a:cs typeface="Lato"/>
              <a:sym typeface="Lato"/>
            </a:endParaRPr>
          </a:p>
          <a:p>
            <a:pPr marL="457200" lvl="0" indent="-342900" algn="l" rtl="0">
              <a:lnSpc>
                <a:spcPct val="100000"/>
              </a:lnSpc>
              <a:spcBef>
                <a:spcPts val="1000"/>
              </a:spcBef>
              <a:spcAft>
                <a:spcPts val="0"/>
              </a:spcAft>
              <a:buSzPts val="1800"/>
              <a:buFont typeface="Lato"/>
              <a:buChar char="●"/>
            </a:pPr>
            <a:r>
              <a:rPr lang="en" sz="1800">
                <a:latin typeface="Lato"/>
                <a:ea typeface="Lato"/>
                <a:cs typeface="Lato"/>
                <a:sym typeface="Lato"/>
              </a:rPr>
              <a:t>Index Only Scans </a:t>
            </a:r>
            <a:endParaRPr sz="1800">
              <a:latin typeface="Lato"/>
              <a:ea typeface="Lato"/>
              <a:cs typeface="Lato"/>
              <a:sym typeface="Lato"/>
            </a:endParaRPr>
          </a:p>
          <a:p>
            <a:pPr marL="457200" lvl="0" indent="-342900" algn="l" rtl="0">
              <a:lnSpc>
                <a:spcPct val="100000"/>
              </a:lnSpc>
              <a:spcBef>
                <a:spcPts val="1000"/>
              </a:spcBef>
              <a:spcAft>
                <a:spcPts val="1000"/>
              </a:spcAft>
              <a:buSzPts val="1800"/>
              <a:buFont typeface="Lato"/>
              <a:buChar char="●"/>
            </a:pPr>
            <a:r>
              <a:rPr lang="en" sz="1800">
                <a:latin typeface="Lato"/>
                <a:ea typeface="Lato"/>
                <a:cs typeface="Lato"/>
                <a:sym typeface="Lato"/>
              </a:rPr>
              <a:t>Doesn’t access primary table</a:t>
            </a:r>
            <a:endParaRPr sz="1800">
              <a:latin typeface="Lato"/>
              <a:ea typeface="Lato"/>
              <a:cs typeface="Lato"/>
              <a:sym typeface="Lato"/>
            </a:endParaRPr>
          </a:p>
        </p:txBody>
      </p:sp>
      <p:sp>
        <p:nvSpPr>
          <p:cNvPr id="665" name="Google Shape;665;p77"/>
          <p:cNvSpPr/>
          <p:nvPr/>
        </p:nvSpPr>
        <p:spPr>
          <a:xfrm>
            <a:off x="4043150" y="1316250"/>
            <a:ext cx="4914600" cy="8796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USE </a:t>
            </a:r>
            <a:r>
              <a:rPr lang="en" sz="1000">
                <a:solidFill>
                  <a:schemeClr val="dk1"/>
                </a:solidFill>
                <a:latin typeface="Roboto Mono"/>
                <a:ea typeface="Roboto Mono"/>
                <a:cs typeface="Roboto Mono"/>
                <a:sym typeface="Roboto Mono"/>
              </a:rPr>
              <a:t>my_application;</a:t>
            </a:r>
            <a:br>
              <a:rPr lang="en" sz="1000">
                <a:solidFill>
                  <a:schemeClr val="dk1"/>
                </a:solidFill>
                <a:latin typeface="Roboto Mono"/>
                <a:ea typeface="Roboto Mono"/>
                <a:cs typeface="Roboto Mono"/>
                <a:sym typeface="Roboto Mono"/>
              </a:rPr>
            </a:br>
            <a:br>
              <a:rPr lang="en" sz="1000">
                <a:solidFill>
                  <a:schemeClr val="dk1"/>
                </a:solidFill>
                <a:latin typeface="Roboto Mono"/>
                <a:ea typeface="Roboto Mono"/>
                <a:cs typeface="Roboto Mono"/>
                <a:sym typeface="Roboto Mono"/>
              </a:rPr>
            </a:br>
            <a:r>
              <a:rPr lang="en" sz="1000" b="1">
                <a:solidFill>
                  <a:srgbClr val="1155CC"/>
                </a:solidFill>
                <a:latin typeface="Roboto Mono"/>
                <a:ea typeface="Roboto Mono"/>
                <a:cs typeface="Roboto Mono"/>
                <a:sym typeface="Roboto Mono"/>
              </a:rPr>
              <a:t>CREATE INDEX</a:t>
            </a:r>
            <a:r>
              <a:rPr lang="en" sz="1000">
                <a:solidFill>
                  <a:srgbClr val="6AA84F"/>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cust_prod_ord_cust_email_idx </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ON</a:t>
            </a:r>
            <a:r>
              <a:rPr lang="en" sz="1000">
                <a:solidFill>
                  <a:schemeClr val="dk1"/>
                </a:solidFill>
                <a:latin typeface="Roboto Mono"/>
                <a:ea typeface="Roboto Mono"/>
                <a:cs typeface="Roboto Mono"/>
                <a:sym typeface="Roboto Mono"/>
              </a:rPr>
              <a:t> customer_product_order(</a:t>
            </a:r>
            <a:r>
              <a:rPr lang="en" sz="1000" b="1">
                <a:solidFill>
                  <a:schemeClr val="accent1"/>
                </a:solidFill>
                <a:latin typeface="Roboto Mono"/>
                <a:ea typeface="Roboto Mono"/>
                <a:cs typeface="Roboto Mono"/>
                <a:sym typeface="Roboto Mono"/>
              </a:rPr>
              <a:t>customer_email</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INCLUDE</a:t>
            </a:r>
            <a:r>
              <a:rPr lang="en" sz="1000">
                <a:solidFill>
                  <a:schemeClr val="dk1"/>
                </a:solidFill>
                <a:latin typeface="Roboto Mono"/>
                <a:ea typeface="Roboto Mono"/>
                <a:cs typeface="Roboto Mono"/>
                <a:sym typeface="Roboto Mono"/>
              </a:rPr>
              <a:t>(order_date, product, product_price, total_ordered);</a:t>
            </a:r>
            <a:endParaRPr sz="1000">
              <a:solidFill>
                <a:schemeClr val="dk1"/>
              </a:solidFill>
              <a:latin typeface="Roboto Mono"/>
              <a:ea typeface="Roboto Mono"/>
              <a:cs typeface="Roboto Mono"/>
              <a:sym typeface="Roboto Mono"/>
            </a:endParaRPr>
          </a:p>
        </p:txBody>
      </p:sp>
      <p:sp>
        <p:nvSpPr>
          <p:cNvPr id="666" name="Google Shape;666;p77"/>
          <p:cNvSpPr/>
          <p:nvPr/>
        </p:nvSpPr>
        <p:spPr>
          <a:xfrm>
            <a:off x="4043150" y="3053675"/>
            <a:ext cx="4914600" cy="1191900"/>
          </a:xfrm>
          <a:prstGeom prst="rect">
            <a:avLst/>
          </a:prstGeom>
          <a:solidFill>
            <a:srgbClr val="E8E9F3"/>
          </a:solidFill>
          <a:ln w="9525" cap="flat" cmpd="sng">
            <a:solidFill>
              <a:srgbClr val="2B59C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QUERY PLAN</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chemeClr val="accent1"/>
                </a:solidFill>
                <a:latin typeface="Roboto Mono"/>
                <a:ea typeface="Roboto Mono"/>
                <a:cs typeface="Roboto Mono"/>
                <a:sym typeface="Roboto Mono"/>
              </a:rPr>
              <a:t>Index Only Scan</a:t>
            </a:r>
            <a:r>
              <a:rPr lang="en" sz="1000">
                <a:solidFill>
                  <a:schemeClr val="dk1"/>
                </a:solidFill>
                <a:latin typeface="Roboto Mono"/>
                <a:ea typeface="Roboto Mono"/>
                <a:cs typeface="Roboto Mono"/>
                <a:sym typeface="Roboto Mono"/>
              </a:rPr>
              <a:t> using my_application.cust_prod_ord_cust_email_idx on my_application.customer_product_order</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Key Conditions: (customer_email =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200" b="1">
              <a:solidFill>
                <a:schemeClr val="dk1"/>
              </a:solidFill>
              <a:latin typeface="Roboto Mono"/>
              <a:ea typeface="Roboto Mono"/>
              <a:cs typeface="Roboto Mono"/>
              <a:sym typeface="Roboto Mono"/>
            </a:endParaRPr>
          </a:p>
        </p:txBody>
      </p:sp>
      <p:sp>
        <p:nvSpPr>
          <p:cNvPr id="667" name="Google Shape;667;p77"/>
          <p:cNvSpPr/>
          <p:nvPr/>
        </p:nvSpPr>
        <p:spPr>
          <a:xfrm>
            <a:off x="4043150" y="2338500"/>
            <a:ext cx="4914600" cy="5274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2B59C3"/>
                </a:solidFill>
                <a:latin typeface="Roboto Mono"/>
                <a:ea typeface="Roboto Mono"/>
                <a:cs typeface="Roboto Mono"/>
                <a:sym typeface="Roboto Mono"/>
              </a:rPr>
              <a:t>SELECT</a:t>
            </a:r>
            <a:r>
              <a:rPr lang="en" sz="1000">
                <a:solidFill>
                  <a:schemeClr val="dk1"/>
                </a:solidFill>
                <a:latin typeface="Roboto Mono"/>
                <a:ea typeface="Roboto Mono"/>
                <a:cs typeface="Roboto Mono"/>
                <a:sym typeface="Roboto Mono"/>
              </a:rPr>
              <a:t> order_date, product, product_price, total_ordered FROM customer_product_order </a:t>
            </a:r>
            <a:r>
              <a:rPr lang="en" sz="1000" b="1">
                <a:solidFill>
                  <a:srgbClr val="2B59C3"/>
                </a:solidFill>
                <a:latin typeface="Roboto Mono"/>
                <a:ea typeface="Roboto Mono"/>
                <a:cs typeface="Roboto Mono"/>
                <a:sym typeface="Roboto Mono"/>
              </a:rPr>
              <a:t>WHERE</a:t>
            </a:r>
            <a:r>
              <a:rPr lang="en" sz="1000">
                <a:solidFill>
                  <a:schemeClr val="dk1"/>
                </a:solidFill>
                <a:latin typeface="Roboto Mono"/>
                <a:ea typeface="Roboto Mono"/>
                <a:cs typeface="Roboto Mono"/>
                <a:sym typeface="Roboto Mono"/>
              </a:rPr>
              <a:t> </a:t>
            </a:r>
            <a:r>
              <a:rPr lang="en" sz="1000">
                <a:solidFill>
                  <a:schemeClr val="accent1"/>
                </a:solidFill>
                <a:latin typeface="Roboto Mono"/>
                <a:ea typeface="Roboto Mono"/>
                <a:cs typeface="Roboto Mono"/>
                <a:sym typeface="Roboto Mono"/>
              </a:rPr>
              <a:t>customer_email = 'jim@gmail.com'</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7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Unique Indexes</a:t>
            </a:r>
            <a:endParaRPr>
              <a:solidFill>
                <a:schemeClr val="accent1"/>
              </a:solidFill>
            </a:endParaRPr>
          </a:p>
        </p:txBody>
      </p:sp>
      <p:sp>
        <p:nvSpPr>
          <p:cNvPr id="673" name="Google Shape;673;p78"/>
          <p:cNvSpPr txBox="1">
            <a:spLocks noGrp="1"/>
          </p:cNvSpPr>
          <p:nvPr>
            <p:ph type="body" idx="4294967295"/>
          </p:nvPr>
        </p:nvSpPr>
        <p:spPr>
          <a:xfrm>
            <a:off x="258001" y="1154400"/>
            <a:ext cx="3325200" cy="28377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Font typeface="Lato"/>
              <a:buChar char="●"/>
            </a:pPr>
            <a:r>
              <a:rPr lang="en" sz="1800">
                <a:latin typeface="Lato"/>
                <a:ea typeface="Lato"/>
                <a:cs typeface="Lato"/>
                <a:sym typeface="Lato"/>
              </a:rPr>
              <a:t>Primary Key Index</a:t>
            </a:r>
            <a:endParaRPr sz="1800">
              <a:latin typeface="Lato"/>
              <a:ea typeface="Lato"/>
              <a:cs typeface="Lato"/>
              <a:sym typeface="Lato"/>
            </a:endParaRPr>
          </a:p>
          <a:p>
            <a:pPr marL="457200" lvl="0" indent="-342900" algn="l" rtl="0">
              <a:lnSpc>
                <a:spcPct val="100000"/>
              </a:lnSpc>
              <a:spcBef>
                <a:spcPts val="1000"/>
              </a:spcBef>
              <a:spcAft>
                <a:spcPts val="0"/>
              </a:spcAft>
              <a:buSzPts val="1800"/>
              <a:buFont typeface="Lato"/>
              <a:buChar char="●"/>
            </a:pPr>
            <a:r>
              <a:rPr lang="en" sz="1800">
                <a:latin typeface="Lato"/>
                <a:ea typeface="Lato"/>
                <a:cs typeface="Lato"/>
                <a:sym typeface="Lato"/>
              </a:rPr>
              <a:t>Data Validation</a:t>
            </a:r>
            <a:endParaRPr sz="1800">
              <a:latin typeface="Lato"/>
              <a:ea typeface="Lato"/>
              <a:cs typeface="Lato"/>
              <a:sym typeface="Lato"/>
            </a:endParaRPr>
          </a:p>
          <a:p>
            <a:pPr marL="457200" lvl="0" indent="-342900" algn="l" rtl="0">
              <a:lnSpc>
                <a:spcPct val="100000"/>
              </a:lnSpc>
              <a:spcBef>
                <a:spcPts val="1000"/>
              </a:spcBef>
              <a:spcAft>
                <a:spcPts val="0"/>
              </a:spcAft>
              <a:buSzPts val="1800"/>
              <a:buFont typeface="Lato"/>
              <a:buChar char="●"/>
            </a:pPr>
            <a:r>
              <a:rPr lang="en" sz="1800">
                <a:latin typeface="Lato"/>
                <a:ea typeface="Lato"/>
                <a:cs typeface="Lato"/>
                <a:sym typeface="Lato"/>
              </a:rPr>
              <a:t>Disallows attribute to have duplicate values</a:t>
            </a:r>
            <a:endParaRPr sz="1800">
              <a:latin typeface="Lato"/>
              <a:ea typeface="Lato"/>
              <a:cs typeface="Lato"/>
              <a:sym typeface="Lato"/>
            </a:endParaRPr>
          </a:p>
          <a:p>
            <a:pPr marL="457200" lvl="0" indent="-342900" algn="l" rtl="0">
              <a:lnSpc>
                <a:spcPct val="100000"/>
              </a:lnSpc>
              <a:spcBef>
                <a:spcPts val="1000"/>
              </a:spcBef>
              <a:spcAft>
                <a:spcPts val="0"/>
              </a:spcAft>
              <a:buSzPts val="1800"/>
              <a:buFont typeface="Lato"/>
              <a:buChar char="●"/>
            </a:pPr>
            <a:r>
              <a:rPr lang="en" sz="1800">
                <a:latin typeface="Lato"/>
                <a:ea typeface="Lato"/>
                <a:cs typeface="Lato"/>
                <a:sym typeface="Lato"/>
              </a:rPr>
              <a:t>customer_name  ✅</a:t>
            </a:r>
            <a:endParaRPr sz="1800">
              <a:latin typeface="Lato"/>
              <a:ea typeface="Lato"/>
              <a:cs typeface="Lato"/>
              <a:sym typeface="Lato"/>
            </a:endParaRPr>
          </a:p>
          <a:p>
            <a:pPr marL="457200" lvl="0" indent="-342900" algn="l" rtl="0">
              <a:lnSpc>
                <a:spcPct val="100000"/>
              </a:lnSpc>
              <a:spcBef>
                <a:spcPts val="1000"/>
              </a:spcBef>
              <a:spcAft>
                <a:spcPts val="1000"/>
              </a:spcAft>
              <a:buSzPts val="1800"/>
              <a:buChar char="●"/>
            </a:pPr>
            <a:r>
              <a:rPr lang="en" sz="1800">
                <a:latin typeface="Lato"/>
                <a:ea typeface="Lato"/>
                <a:cs typeface="Lato"/>
                <a:sym typeface="Lato"/>
              </a:rPr>
              <a:t>customer_email </a:t>
            </a:r>
            <a:r>
              <a:rPr lang="en" sz="1800"/>
              <a:t> ❌</a:t>
            </a:r>
            <a:endParaRPr sz="1800"/>
          </a:p>
        </p:txBody>
      </p:sp>
      <p:sp>
        <p:nvSpPr>
          <p:cNvPr id="674" name="Google Shape;674;p78"/>
          <p:cNvSpPr/>
          <p:nvPr/>
        </p:nvSpPr>
        <p:spPr>
          <a:xfrm>
            <a:off x="3582546" y="1043499"/>
            <a:ext cx="5425500" cy="8586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USE </a:t>
            </a:r>
            <a:r>
              <a:rPr lang="en" sz="1000">
                <a:solidFill>
                  <a:schemeClr val="dk1"/>
                </a:solidFill>
                <a:latin typeface="Roboto Mono"/>
                <a:ea typeface="Roboto Mono"/>
                <a:cs typeface="Roboto Mono"/>
                <a:sym typeface="Roboto Mono"/>
              </a:rPr>
              <a:t>my_application;</a:t>
            </a:r>
            <a:br>
              <a:rPr lang="en" sz="1000">
                <a:solidFill>
                  <a:schemeClr val="dk1"/>
                </a:solidFill>
                <a:latin typeface="Roboto Mono"/>
                <a:ea typeface="Roboto Mono"/>
                <a:cs typeface="Roboto Mono"/>
                <a:sym typeface="Roboto Mono"/>
              </a:rPr>
            </a:br>
            <a:br>
              <a:rPr lang="en" sz="1000">
                <a:solidFill>
                  <a:schemeClr val="dk1"/>
                </a:solidFill>
                <a:latin typeface="Roboto Mono"/>
                <a:ea typeface="Roboto Mono"/>
                <a:cs typeface="Roboto Mono"/>
                <a:sym typeface="Roboto Mono"/>
              </a:rPr>
            </a:br>
            <a:r>
              <a:rPr lang="en" sz="1000" b="1">
                <a:solidFill>
                  <a:srgbClr val="1155CC"/>
                </a:solidFill>
                <a:latin typeface="Roboto Mono"/>
                <a:ea typeface="Roboto Mono"/>
                <a:cs typeface="Roboto Mono"/>
                <a:sym typeface="Roboto Mono"/>
              </a:rPr>
              <a:t>CREATE TABLE </a:t>
            </a:r>
            <a:r>
              <a:rPr lang="en" sz="1000">
                <a:solidFill>
                  <a:schemeClr val="dk1"/>
                </a:solidFill>
                <a:latin typeface="Roboto Mono"/>
                <a:ea typeface="Roboto Mono"/>
                <a:cs typeface="Roboto Mono"/>
                <a:sym typeface="Roboto Mono"/>
              </a:rPr>
              <a:t>customer(customer_id</a:t>
            </a:r>
            <a:r>
              <a:rPr lang="en" sz="1000" b="1">
                <a:solidFill>
                  <a:srgbClr val="1155CC"/>
                </a:solidFill>
                <a:latin typeface="Roboto Mono"/>
                <a:ea typeface="Roboto Mono"/>
                <a:cs typeface="Roboto Mono"/>
                <a:sym typeface="Roboto Mono"/>
              </a:rPr>
              <a:t> INT PRIMARY KEY, </a:t>
            </a:r>
            <a:r>
              <a:rPr lang="en" sz="1000">
                <a:solidFill>
                  <a:schemeClr val="dk1"/>
                </a:solidFill>
                <a:latin typeface="Roboto Mono"/>
                <a:ea typeface="Roboto Mono"/>
                <a:cs typeface="Roboto Mono"/>
                <a:sym typeface="Roboto Mono"/>
              </a:rPr>
              <a:t>customer_name</a:t>
            </a:r>
            <a:r>
              <a:rPr lang="en" sz="1000" b="1">
                <a:solidFill>
                  <a:srgbClr val="1155CC"/>
                </a:solidFill>
                <a:latin typeface="Roboto Mono"/>
                <a:ea typeface="Roboto Mono"/>
                <a:cs typeface="Roboto Mono"/>
                <a:sym typeface="Roboto Mono"/>
              </a:rPr>
              <a:t> TEXT, </a:t>
            </a:r>
            <a:r>
              <a:rPr lang="en" sz="1000">
                <a:solidFill>
                  <a:schemeClr val="dk1"/>
                </a:solidFill>
                <a:latin typeface="Roboto Mono"/>
                <a:ea typeface="Roboto Mono"/>
                <a:cs typeface="Roboto Mono"/>
                <a:sym typeface="Roboto Mono"/>
              </a:rPr>
              <a:t>customer_email</a:t>
            </a:r>
            <a:r>
              <a:rPr lang="en" sz="1000" b="1">
                <a:solidFill>
                  <a:srgbClr val="1155CC"/>
                </a:solidFill>
                <a:latin typeface="Roboto Mono"/>
                <a:ea typeface="Roboto Mono"/>
                <a:cs typeface="Roboto Mono"/>
                <a:sym typeface="Roboto Mono"/>
              </a:rPr>
              <a:t> TEXT) WITH </a:t>
            </a:r>
            <a:r>
              <a:rPr lang="en" sz="1000" b="1">
                <a:solidFill>
                  <a:schemeClr val="dk1"/>
                </a:solidFill>
                <a:latin typeface="Roboto Mono"/>
                <a:ea typeface="Roboto Mono"/>
                <a:cs typeface="Roboto Mono"/>
                <a:sym typeface="Roboto Mono"/>
              </a:rPr>
              <a:t>transactions = {'enabled': 'true'};</a:t>
            </a:r>
            <a:endParaRPr sz="1000">
              <a:solidFill>
                <a:schemeClr val="dk1"/>
              </a:solidFill>
              <a:latin typeface="Roboto Mono"/>
              <a:ea typeface="Roboto Mono"/>
              <a:cs typeface="Roboto Mono"/>
              <a:sym typeface="Roboto Mono"/>
            </a:endParaRPr>
          </a:p>
        </p:txBody>
      </p:sp>
      <p:sp>
        <p:nvSpPr>
          <p:cNvPr id="675" name="Google Shape;675;p78"/>
          <p:cNvSpPr/>
          <p:nvPr/>
        </p:nvSpPr>
        <p:spPr>
          <a:xfrm>
            <a:off x="3582546" y="2500299"/>
            <a:ext cx="5425500" cy="19695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2B59C3"/>
                </a:solidFill>
                <a:latin typeface="Roboto Mono"/>
                <a:ea typeface="Roboto Mono"/>
                <a:cs typeface="Roboto Mono"/>
                <a:sym typeface="Roboto Mono"/>
              </a:rPr>
              <a:t>INSERT INTO</a:t>
            </a:r>
            <a:r>
              <a:rPr lang="en" sz="1000">
                <a:solidFill>
                  <a:schemeClr val="dk1"/>
                </a:solidFill>
                <a:latin typeface="Roboto Mono"/>
                <a:ea typeface="Roboto Mono"/>
                <a:cs typeface="Roboto Mono"/>
                <a:sym typeface="Roboto Mono"/>
              </a:rPr>
              <a:t> customer(customer_id, customer_name, customer_email) </a:t>
            </a:r>
            <a:r>
              <a:rPr lang="en" sz="1000" b="1">
                <a:solidFill>
                  <a:srgbClr val="2B59C3"/>
                </a:solidFill>
                <a:latin typeface="Roboto Mono"/>
                <a:ea typeface="Roboto Mono"/>
                <a:cs typeface="Roboto Mono"/>
                <a:sym typeface="Roboto Mono"/>
              </a:rPr>
              <a:t>VALUES</a:t>
            </a:r>
            <a:r>
              <a:rPr lang="en" sz="1000">
                <a:solidFill>
                  <a:schemeClr val="dk1"/>
                </a:solidFill>
                <a:latin typeface="Roboto Mono"/>
                <a:ea typeface="Roboto Mono"/>
                <a:cs typeface="Roboto Mono"/>
                <a:sym typeface="Roboto Mono"/>
              </a:rPr>
              <a:t> (1, 'Jim',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br>
              <a:rPr lang="en" sz="1000">
                <a:solidFill>
                  <a:schemeClr val="dk1"/>
                </a:solidFill>
                <a:latin typeface="Roboto Mono"/>
                <a:ea typeface="Roboto Mono"/>
                <a:cs typeface="Roboto Mono"/>
                <a:sym typeface="Roboto Mono"/>
              </a:rPr>
            </a:br>
            <a:r>
              <a:rPr lang="en" sz="1000" b="1">
                <a:solidFill>
                  <a:srgbClr val="2B59C3"/>
                </a:solidFill>
                <a:latin typeface="Roboto Mono"/>
                <a:ea typeface="Roboto Mono"/>
                <a:cs typeface="Roboto Mono"/>
                <a:sym typeface="Roboto Mono"/>
              </a:rPr>
              <a:t>INSERT</a:t>
            </a: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INTO</a:t>
            </a:r>
            <a:r>
              <a:rPr lang="en" sz="1000">
                <a:solidFill>
                  <a:schemeClr val="dk1"/>
                </a:solidFill>
                <a:latin typeface="Roboto Mono"/>
                <a:ea typeface="Roboto Mono"/>
                <a:cs typeface="Roboto Mono"/>
                <a:sym typeface="Roboto Mono"/>
              </a:rPr>
              <a:t> customer(customer_id, customer_name, customer_email) </a:t>
            </a:r>
            <a:r>
              <a:rPr lang="en" sz="1000" b="1">
                <a:solidFill>
                  <a:srgbClr val="2B59C3"/>
                </a:solidFill>
                <a:latin typeface="Roboto Mono"/>
                <a:ea typeface="Roboto Mono"/>
                <a:cs typeface="Roboto Mono"/>
                <a:sym typeface="Roboto Mono"/>
              </a:rPr>
              <a:t>VALUES</a:t>
            </a:r>
            <a:r>
              <a:rPr lang="en" sz="1000">
                <a:solidFill>
                  <a:schemeClr val="dk1"/>
                </a:solidFill>
                <a:latin typeface="Roboto Mono"/>
                <a:ea typeface="Roboto Mono"/>
                <a:cs typeface="Roboto Mono"/>
                <a:sym typeface="Roboto Mono"/>
              </a:rPr>
              <a:t> (2, 'Jim',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InvalidRequest: Error from server: code=2200 [Invalid query] message="Execution Error. </a:t>
            </a:r>
            <a:r>
              <a:rPr lang="en" sz="1000">
                <a:solidFill>
                  <a:srgbClr val="FF6E42"/>
                </a:solidFill>
                <a:latin typeface="Roboto Mono"/>
                <a:ea typeface="Roboto Mono"/>
                <a:cs typeface="Roboto Mono"/>
                <a:sym typeface="Roboto Mono"/>
              </a:rPr>
              <a:t>Duplicate value disallowed by unique index</a:t>
            </a:r>
            <a:r>
              <a:rPr lang="en" sz="1000">
                <a:solidFill>
                  <a:schemeClr val="dk1"/>
                </a:solidFill>
                <a:latin typeface="Roboto Mono"/>
                <a:ea typeface="Roboto Mono"/>
                <a:cs typeface="Roboto Mono"/>
                <a:sym typeface="Roboto Mono"/>
              </a:rPr>
              <a:t> cust_uidx</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INSERT INTO customer(customer_id, customer_name, customer_email) VALUES (2, 'Jim',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(ql error -300)"</a:t>
            </a:r>
            <a:endParaRPr sz="1000">
              <a:solidFill>
                <a:schemeClr val="dk1"/>
              </a:solidFill>
              <a:latin typeface="Roboto Mono"/>
              <a:ea typeface="Roboto Mono"/>
              <a:cs typeface="Roboto Mono"/>
              <a:sym typeface="Roboto Mono"/>
            </a:endParaRPr>
          </a:p>
        </p:txBody>
      </p:sp>
      <p:sp>
        <p:nvSpPr>
          <p:cNvPr id="676" name="Google Shape;676;p78"/>
          <p:cNvSpPr/>
          <p:nvPr/>
        </p:nvSpPr>
        <p:spPr>
          <a:xfrm>
            <a:off x="3582546" y="1997724"/>
            <a:ext cx="5425500" cy="377700"/>
          </a:xfrm>
          <a:prstGeom prst="rect">
            <a:avLst/>
          </a:prstGeom>
          <a:solidFill>
            <a:srgbClr val="E8E9F3"/>
          </a:solidFill>
          <a:ln w="952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CREATE UNIQUE INDEX </a:t>
            </a:r>
            <a:r>
              <a:rPr lang="en" sz="1000">
                <a:solidFill>
                  <a:schemeClr val="dk1"/>
                </a:solidFill>
                <a:latin typeface="Roboto Mono"/>
                <a:ea typeface="Roboto Mono"/>
                <a:cs typeface="Roboto Mono"/>
                <a:sym typeface="Roboto Mono"/>
              </a:rPr>
              <a:t>cust_uidx</a:t>
            </a:r>
            <a:r>
              <a:rPr lang="en" sz="1000" b="1">
                <a:solidFill>
                  <a:srgbClr val="1155CC"/>
                </a:solidFill>
                <a:latin typeface="Roboto Mono"/>
                <a:ea typeface="Roboto Mono"/>
                <a:cs typeface="Roboto Mono"/>
                <a:sym typeface="Roboto Mono"/>
              </a:rPr>
              <a:t> ON </a:t>
            </a:r>
            <a:r>
              <a:rPr lang="en" sz="1000">
                <a:solidFill>
                  <a:schemeClr val="dk1"/>
                </a:solidFill>
                <a:latin typeface="Roboto Mono"/>
                <a:ea typeface="Roboto Mono"/>
                <a:cs typeface="Roboto Mono"/>
                <a:sym typeface="Roboto Mono"/>
              </a:rPr>
              <a:t>customer(customer_email);</a:t>
            </a:r>
            <a:endParaRPr sz="1000">
              <a:solidFill>
                <a:schemeClr val="dk1"/>
              </a:solidFill>
              <a:latin typeface="Roboto Mono"/>
              <a:ea typeface="Roboto Mono"/>
              <a:cs typeface="Roboto Mono"/>
              <a:sym typeface="Roboto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7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Partial Indexes</a:t>
            </a:r>
            <a:endParaRPr>
              <a:solidFill>
                <a:schemeClr val="accent1"/>
              </a:solidFill>
            </a:endParaRPr>
          </a:p>
        </p:txBody>
      </p:sp>
      <p:sp>
        <p:nvSpPr>
          <p:cNvPr id="682" name="Google Shape;682;p79"/>
          <p:cNvSpPr txBox="1">
            <a:spLocks noGrp="1"/>
          </p:cNvSpPr>
          <p:nvPr>
            <p:ph type="subTitle" idx="4294967295"/>
          </p:nvPr>
        </p:nvSpPr>
        <p:spPr>
          <a:xfrm>
            <a:off x="258000" y="915275"/>
            <a:ext cx="7946100" cy="67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latin typeface="Lato"/>
                <a:ea typeface="Lato"/>
                <a:cs typeface="Lato"/>
                <a:sym typeface="Lato"/>
              </a:rPr>
              <a:t>Indexes can be created on a subset of a table for more efficient queries</a:t>
            </a:r>
            <a:endParaRPr sz="1800">
              <a:latin typeface="Lato"/>
              <a:ea typeface="Lato"/>
              <a:cs typeface="Lato"/>
              <a:sym typeface="Lato"/>
            </a:endParaRPr>
          </a:p>
        </p:txBody>
      </p:sp>
      <p:sp>
        <p:nvSpPr>
          <p:cNvPr id="683" name="Google Shape;683;p79"/>
          <p:cNvSpPr txBox="1">
            <a:spLocks noGrp="1"/>
          </p:cNvSpPr>
          <p:nvPr>
            <p:ph type="body" idx="4294967295"/>
          </p:nvPr>
        </p:nvSpPr>
        <p:spPr>
          <a:xfrm>
            <a:off x="258000" y="1593275"/>
            <a:ext cx="3161100" cy="2885400"/>
          </a:xfrm>
          <a:prstGeom prst="rect">
            <a:avLst/>
          </a:prstGeom>
        </p:spPr>
        <p:txBody>
          <a:bodyPr spcFirstLastPara="1" wrap="square" lIns="91425" tIns="91425" rIns="91425" bIns="91425" anchor="t" anchorCtr="0">
            <a:noAutofit/>
          </a:bodyPr>
          <a:lstStyle/>
          <a:p>
            <a:pPr marL="228600" marR="0" lvl="0" indent="-228600" algn="l" rtl="0">
              <a:lnSpc>
                <a:spcPct val="100000"/>
              </a:lnSpc>
              <a:spcBef>
                <a:spcPts val="0"/>
              </a:spcBef>
              <a:spcAft>
                <a:spcPts val="0"/>
              </a:spcAft>
              <a:buSzPts val="1800"/>
              <a:buFont typeface="Roboto"/>
              <a:buChar char="●"/>
            </a:pPr>
            <a:r>
              <a:rPr lang="en" sz="1800">
                <a:latin typeface="Roboto"/>
                <a:ea typeface="Roboto"/>
                <a:cs typeface="Roboto"/>
                <a:sym typeface="Roboto"/>
              </a:rPr>
              <a:t>Less data to scan improves performance</a:t>
            </a:r>
            <a:br>
              <a:rPr lang="en" sz="1800">
                <a:latin typeface="Roboto"/>
                <a:ea typeface="Roboto"/>
                <a:cs typeface="Roboto"/>
                <a:sym typeface="Roboto"/>
              </a:rPr>
            </a:br>
            <a:endParaRPr sz="1800">
              <a:latin typeface="Roboto"/>
              <a:ea typeface="Roboto"/>
              <a:cs typeface="Roboto"/>
              <a:sym typeface="Roboto"/>
            </a:endParaRPr>
          </a:p>
          <a:p>
            <a:pPr marL="228600" marR="0" lvl="0" indent="-228600" algn="l" rtl="0">
              <a:lnSpc>
                <a:spcPct val="100000"/>
              </a:lnSpc>
              <a:spcBef>
                <a:spcPts val="0"/>
              </a:spcBef>
              <a:spcAft>
                <a:spcPts val="0"/>
              </a:spcAft>
              <a:buSzPts val="1800"/>
              <a:buFont typeface="Roboto"/>
              <a:buChar char="●"/>
            </a:pPr>
            <a:r>
              <a:rPr lang="en" sz="1800">
                <a:latin typeface="Roboto"/>
                <a:ea typeface="Roboto"/>
                <a:cs typeface="Roboto"/>
                <a:sym typeface="Roboto"/>
              </a:rPr>
              <a:t>Limit the number of customers scanned</a:t>
            </a:r>
            <a:br>
              <a:rPr lang="en" sz="1800">
                <a:latin typeface="Roboto"/>
                <a:ea typeface="Roboto"/>
                <a:cs typeface="Roboto"/>
                <a:sym typeface="Roboto"/>
              </a:rPr>
            </a:br>
            <a:endParaRPr sz="1800">
              <a:latin typeface="Roboto"/>
              <a:ea typeface="Roboto"/>
              <a:cs typeface="Roboto"/>
              <a:sym typeface="Roboto"/>
            </a:endParaRPr>
          </a:p>
          <a:p>
            <a:pPr marL="228600" marR="0" lvl="0" indent="-203200" algn="l" rtl="0">
              <a:lnSpc>
                <a:spcPct val="100000"/>
              </a:lnSpc>
              <a:spcBef>
                <a:spcPts val="0"/>
              </a:spcBef>
              <a:spcAft>
                <a:spcPts val="0"/>
              </a:spcAft>
              <a:buSzPts val="1400"/>
              <a:buChar char="●"/>
            </a:pPr>
            <a:r>
              <a:rPr lang="en" sz="1800">
                <a:latin typeface="Roboto"/>
                <a:ea typeface="Roboto"/>
                <a:cs typeface="Roboto"/>
                <a:sym typeface="Roboto"/>
              </a:rPr>
              <a:t>Only stores data for a particular customer</a:t>
            </a:r>
            <a:br>
              <a:rPr lang="en" sz="1800"/>
            </a:br>
            <a:endParaRPr sz="1800"/>
          </a:p>
          <a:p>
            <a:pPr marL="0" lvl="0" indent="0" algn="l" rtl="0">
              <a:spcBef>
                <a:spcPts val="1200"/>
              </a:spcBef>
              <a:spcAft>
                <a:spcPts val="1600"/>
              </a:spcAft>
              <a:buNone/>
            </a:pPr>
            <a:br>
              <a:rPr lang="en" sz="1800"/>
            </a:br>
            <a:br>
              <a:rPr lang="en" sz="1800"/>
            </a:br>
            <a:endParaRPr sz="1800"/>
          </a:p>
        </p:txBody>
      </p:sp>
      <p:sp>
        <p:nvSpPr>
          <p:cNvPr id="684" name="Google Shape;684;p79"/>
          <p:cNvSpPr/>
          <p:nvPr/>
        </p:nvSpPr>
        <p:spPr>
          <a:xfrm>
            <a:off x="3491025" y="1530669"/>
            <a:ext cx="5183700" cy="8322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USE </a:t>
            </a:r>
            <a:r>
              <a:rPr lang="en" sz="1000">
                <a:solidFill>
                  <a:schemeClr val="dk1"/>
                </a:solidFill>
                <a:latin typeface="Roboto Mono"/>
                <a:ea typeface="Roboto Mono"/>
                <a:cs typeface="Roboto Mono"/>
                <a:sym typeface="Roboto Mono"/>
              </a:rPr>
              <a:t>my_application;</a:t>
            </a:r>
            <a:br>
              <a:rPr lang="en" sz="1000">
                <a:solidFill>
                  <a:schemeClr val="dk1"/>
                </a:solidFill>
                <a:latin typeface="Roboto Mono"/>
                <a:ea typeface="Roboto Mono"/>
                <a:cs typeface="Roboto Mono"/>
                <a:sym typeface="Roboto Mono"/>
              </a:rPr>
            </a:br>
            <a:br>
              <a:rPr lang="en" sz="1000">
                <a:solidFill>
                  <a:schemeClr val="dk1"/>
                </a:solidFill>
                <a:latin typeface="Roboto Mono"/>
                <a:ea typeface="Roboto Mono"/>
                <a:cs typeface="Roboto Mono"/>
                <a:sym typeface="Roboto Mono"/>
              </a:rPr>
            </a:br>
            <a:r>
              <a:rPr lang="en" sz="1000" b="1">
                <a:solidFill>
                  <a:srgbClr val="1155CC"/>
                </a:solidFill>
                <a:latin typeface="Roboto Mono"/>
                <a:ea typeface="Roboto Mono"/>
                <a:cs typeface="Roboto Mono"/>
                <a:sym typeface="Roboto Mono"/>
              </a:rPr>
              <a:t>CREATE INDEX</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customer_product_order_just_jane</a:t>
            </a: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ON</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my_application.customer_product_order (customer_id, order_date)</a:t>
            </a:r>
            <a:r>
              <a:rPr lang="en" sz="1000">
                <a:solidFill>
                  <a:srgbClr val="1155CC"/>
                </a:solidFill>
                <a:latin typeface="Roboto Mono"/>
                <a:ea typeface="Roboto Mono"/>
                <a:cs typeface="Roboto Mono"/>
                <a:sym typeface="Roboto Mono"/>
              </a:rPr>
              <a:t> </a:t>
            </a:r>
            <a:r>
              <a:rPr lang="en" sz="1000" b="1">
                <a:solidFill>
                  <a:srgbClr val="1155CC"/>
                </a:solidFill>
                <a:latin typeface="Roboto Mono"/>
                <a:ea typeface="Roboto Mono"/>
                <a:cs typeface="Roboto Mono"/>
                <a:sym typeface="Roboto Mono"/>
              </a:rPr>
              <a:t>INCLUDE</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(order_date, product)</a:t>
            </a:r>
            <a:r>
              <a:rPr lang="en" sz="1000">
                <a:solidFill>
                  <a:srgbClr val="1155CC"/>
                </a:solidFill>
                <a:latin typeface="Roboto Mono"/>
                <a:ea typeface="Roboto Mono"/>
                <a:cs typeface="Roboto Mono"/>
                <a:sym typeface="Roboto Mono"/>
              </a:rPr>
              <a:t> </a:t>
            </a:r>
            <a:r>
              <a:rPr lang="en" sz="1000" b="1">
                <a:solidFill>
                  <a:srgbClr val="1A73E8"/>
                </a:solidFill>
                <a:highlight>
                  <a:srgbClr val="D9D9D9"/>
                </a:highlight>
                <a:latin typeface="Roboto Mono"/>
                <a:ea typeface="Roboto Mono"/>
                <a:cs typeface="Roboto Mono"/>
                <a:sym typeface="Roboto Mono"/>
              </a:rPr>
              <a:t>WHERE</a:t>
            </a:r>
            <a:r>
              <a:rPr lang="en" sz="1000">
                <a:solidFill>
                  <a:schemeClr val="dk1"/>
                </a:solidFill>
                <a:highlight>
                  <a:srgbClr val="D9D9D9"/>
                </a:highlight>
                <a:latin typeface="Roboto Mono"/>
                <a:ea typeface="Roboto Mono"/>
                <a:cs typeface="Roboto Mono"/>
                <a:sym typeface="Roboto Mono"/>
              </a:rPr>
              <a:t> customer_id = 2;</a:t>
            </a:r>
            <a:endParaRPr sz="800" b="1">
              <a:solidFill>
                <a:srgbClr val="008000"/>
              </a:solidFill>
              <a:highlight>
                <a:srgbClr val="D9D9D9"/>
              </a:highlight>
              <a:latin typeface="Roboto Mono"/>
              <a:ea typeface="Roboto Mono"/>
              <a:cs typeface="Roboto Mono"/>
              <a:sym typeface="Roboto Mono"/>
            </a:endParaRPr>
          </a:p>
        </p:txBody>
      </p:sp>
      <p:sp>
        <p:nvSpPr>
          <p:cNvPr id="685" name="Google Shape;685;p79"/>
          <p:cNvSpPr/>
          <p:nvPr/>
        </p:nvSpPr>
        <p:spPr>
          <a:xfrm>
            <a:off x="3491025" y="3295469"/>
            <a:ext cx="5183700" cy="11085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QUERY PLAN</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chemeClr val="accent1"/>
                </a:solidFill>
                <a:latin typeface="Roboto Mono"/>
                <a:ea typeface="Roboto Mono"/>
                <a:cs typeface="Roboto Mono"/>
                <a:sym typeface="Roboto Mono"/>
              </a:rPr>
              <a:t>Index Only Scan</a:t>
            </a:r>
            <a:r>
              <a:rPr lang="en" sz="1000">
                <a:solidFill>
                  <a:schemeClr val="dk1"/>
                </a:solidFill>
                <a:latin typeface="Roboto Mono"/>
                <a:ea typeface="Roboto Mono"/>
                <a:cs typeface="Roboto Mono"/>
                <a:sym typeface="Roboto Mono"/>
              </a:rPr>
              <a:t> using my_application.customer_product_order_just_jane on my_application.customer_product_order</a:t>
            </a:r>
            <a:endParaRPr sz="1000">
              <a:solidFill>
                <a:schemeClr val="dk1"/>
              </a:solidFill>
              <a:latin typeface="Roboto Mono"/>
              <a:ea typeface="Roboto Mono"/>
              <a:cs typeface="Roboto Mono"/>
              <a:sym typeface="Roboto Mono"/>
            </a:endParaRPr>
          </a:p>
          <a:p>
            <a:pPr marL="0" marR="0" lvl="0" indent="45720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   Key Conditions: (customer_id = 2)</a:t>
            </a:r>
            <a:endParaRPr sz="1200" b="1">
              <a:solidFill>
                <a:srgbClr val="1155CC"/>
              </a:solidFill>
              <a:latin typeface="Roboto Mono"/>
              <a:ea typeface="Roboto Mono"/>
              <a:cs typeface="Roboto Mono"/>
              <a:sym typeface="Roboto Mono"/>
            </a:endParaRPr>
          </a:p>
        </p:txBody>
      </p:sp>
      <p:sp>
        <p:nvSpPr>
          <p:cNvPr id="686" name="Google Shape;686;p79"/>
          <p:cNvSpPr/>
          <p:nvPr/>
        </p:nvSpPr>
        <p:spPr>
          <a:xfrm>
            <a:off x="3491025" y="2592466"/>
            <a:ext cx="5183700" cy="4734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EXPLAIN SELECT</a:t>
            </a:r>
            <a:r>
              <a:rPr lang="en" sz="1000">
                <a:solidFill>
                  <a:schemeClr val="dk1"/>
                </a:solidFill>
                <a:latin typeface="Roboto Mono"/>
                <a:ea typeface="Roboto Mono"/>
                <a:cs typeface="Roboto Mono"/>
                <a:sym typeface="Roboto Mono"/>
              </a:rPr>
              <a:t> order_date, product </a:t>
            </a:r>
            <a:r>
              <a:rPr lang="en" sz="1000" b="1">
                <a:solidFill>
                  <a:srgbClr val="2B59C3"/>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customer_product_order </a:t>
            </a:r>
            <a:r>
              <a:rPr lang="en" sz="1000" b="1">
                <a:solidFill>
                  <a:srgbClr val="2B59C3"/>
                </a:solidFill>
                <a:latin typeface="Roboto Mono"/>
                <a:ea typeface="Roboto Mono"/>
                <a:cs typeface="Roboto Mono"/>
                <a:sym typeface="Roboto Mono"/>
              </a:rPr>
              <a:t>WHERE</a:t>
            </a:r>
            <a:r>
              <a:rPr lang="en" sz="1000">
                <a:solidFill>
                  <a:schemeClr val="dk1"/>
                </a:solidFill>
                <a:latin typeface="Roboto Mono"/>
                <a:ea typeface="Roboto Mono"/>
                <a:cs typeface="Roboto Mono"/>
                <a:sym typeface="Roboto Mono"/>
              </a:rPr>
              <a:t> customer_id = 2;</a:t>
            </a:r>
            <a:endParaRPr sz="1000">
              <a:solidFill>
                <a:schemeClr val="dk1"/>
              </a:solidFill>
              <a:latin typeface="Roboto Mono"/>
              <a:ea typeface="Roboto Mono"/>
              <a:cs typeface="Roboto Mono"/>
              <a:sym typeface="Roboto Mono"/>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80"/>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Secondary Index Surprises? Not Really…</a:t>
            </a:r>
            <a:endParaRPr>
              <a:solidFill>
                <a:schemeClr val="accent1"/>
              </a:solidFill>
            </a:endParaRPr>
          </a:p>
        </p:txBody>
      </p:sp>
      <p:sp>
        <p:nvSpPr>
          <p:cNvPr id="692" name="Google Shape;692;p80"/>
          <p:cNvSpPr txBox="1"/>
          <p:nvPr/>
        </p:nvSpPr>
        <p:spPr>
          <a:xfrm>
            <a:off x="556725" y="1379350"/>
            <a:ext cx="8126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693" name="Google Shape;693;p80"/>
          <p:cNvSpPr/>
          <p:nvPr/>
        </p:nvSpPr>
        <p:spPr>
          <a:xfrm>
            <a:off x="258000" y="861500"/>
            <a:ext cx="8628000" cy="37446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000" b="1">
                <a:solidFill>
                  <a:srgbClr val="1155CC"/>
                </a:solidFill>
                <a:latin typeface="Roboto Mono"/>
                <a:ea typeface="Roboto Mono"/>
                <a:cs typeface="Roboto Mono"/>
                <a:sym typeface="Roboto Mono"/>
              </a:rPr>
              <a:t>USE</a:t>
            </a:r>
            <a:r>
              <a:rPr lang="en" sz="1000">
                <a:solidFill>
                  <a:srgbClr val="1155CC"/>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my_application;</a:t>
            </a:r>
            <a:br>
              <a:rPr lang="en" sz="1000">
                <a:solidFill>
                  <a:schemeClr val="dk1"/>
                </a:solidFill>
                <a:latin typeface="Roboto Mono"/>
                <a:ea typeface="Roboto Mono"/>
                <a:cs typeface="Roboto Mono"/>
                <a:sym typeface="Roboto Mono"/>
              </a:rPr>
            </a:br>
            <a:br>
              <a:rPr lang="en" sz="1000">
                <a:solidFill>
                  <a:schemeClr val="dk1"/>
                </a:solidFill>
                <a:latin typeface="Roboto Mono"/>
                <a:ea typeface="Roboto Mono"/>
                <a:cs typeface="Roboto Mono"/>
                <a:sym typeface="Roboto Mono"/>
              </a:rPr>
            </a:br>
            <a:r>
              <a:rPr lang="en" sz="1000" b="1">
                <a:solidFill>
                  <a:srgbClr val="2B59C3"/>
                </a:solidFill>
                <a:latin typeface="Roboto Mono"/>
                <a:ea typeface="Roboto Mono"/>
                <a:cs typeface="Roboto Mono"/>
                <a:sym typeface="Roboto Mono"/>
              </a:rPr>
              <a:t>CREATE TABLE </a:t>
            </a:r>
            <a:r>
              <a:rPr lang="en" sz="1000">
                <a:solidFill>
                  <a:schemeClr val="dk1"/>
                </a:solidFill>
                <a:latin typeface="Roboto Mono"/>
                <a:ea typeface="Roboto Mono"/>
                <a:cs typeface="Roboto Mono"/>
                <a:sym typeface="Roboto Mono"/>
              </a:rPr>
              <a:t>t (c1 </a:t>
            </a:r>
            <a:r>
              <a:rPr lang="en" sz="1000" b="1">
                <a:solidFill>
                  <a:srgbClr val="2B59C3"/>
                </a:solidFill>
                <a:latin typeface="Roboto Mono"/>
                <a:ea typeface="Roboto Mono"/>
                <a:cs typeface="Roboto Mono"/>
                <a:sym typeface="Roboto Mono"/>
              </a:rPr>
              <a:t>INT</a:t>
            </a:r>
            <a:r>
              <a:rPr lang="en" sz="1000">
                <a:solidFill>
                  <a:schemeClr val="dk1"/>
                </a:solidFill>
                <a:latin typeface="Roboto Mono"/>
                <a:ea typeface="Roboto Mono"/>
                <a:cs typeface="Roboto Mono"/>
                <a:sym typeface="Roboto Mono"/>
              </a:rPr>
              <a:t>, c2 </a:t>
            </a:r>
            <a:r>
              <a:rPr lang="en" sz="1000" b="1">
                <a:solidFill>
                  <a:srgbClr val="2B59C3"/>
                </a:solidFill>
                <a:latin typeface="Roboto Mono"/>
                <a:ea typeface="Roboto Mono"/>
                <a:cs typeface="Roboto Mono"/>
                <a:sym typeface="Roboto Mono"/>
              </a:rPr>
              <a:t>VARCHAR</a:t>
            </a:r>
            <a:r>
              <a:rPr lang="en" sz="1000">
                <a:solidFill>
                  <a:schemeClr val="dk1"/>
                </a:solidFill>
                <a:latin typeface="Roboto Mono"/>
                <a:ea typeface="Roboto Mono"/>
                <a:cs typeface="Roboto Mono"/>
                <a:sym typeface="Roboto Mono"/>
              </a:rPr>
              <a:t>, c3 </a:t>
            </a:r>
            <a:r>
              <a:rPr lang="en" sz="1000" b="1">
                <a:solidFill>
                  <a:srgbClr val="2B59C3"/>
                </a:solidFill>
                <a:latin typeface="Roboto Mono"/>
                <a:ea typeface="Roboto Mono"/>
                <a:cs typeface="Roboto Mono"/>
                <a:sym typeface="Roboto Mono"/>
              </a:rPr>
              <a:t>VARCHAR</a:t>
            </a: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PRIMARY KEY</a:t>
            </a:r>
            <a:r>
              <a:rPr lang="en" sz="1000">
                <a:solidFill>
                  <a:schemeClr val="dk1"/>
                </a:solidFill>
                <a:latin typeface="Roboto Mono"/>
                <a:ea typeface="Roboto Mono"/>
                <a:cs typeface="Roboto Mono"/>
                <a:sym typeface="Roboto Mono"/>
              </a:rPr>
              <a:t> (</a:t>
            </a:r>
            <a:r>
              <a:rPr lang="en" sz="1000">
                <a:solidFill>
                  <a:schemeClr val="dk1"/>
                </a:solidFill>
                <a:highlight>
                  <a:srgbClr val="FFFF00"/>
                </a:highlight>
                <a:latin typeface="Roboto Mono"/>
                <a:ea typeface="Roboto Mono"/>
                <a:cs typeface="Roboto Mono"/>
                <a:sym typeface="Roboto Mono"/>
              </a:rPr>
              <a:t>c1</a:t>
            </a:r>
            <a:r>
              <a:rPr lang="en" sz="1000">
                <a:solidFill>
                  <a:schemeClr val="dk1"/>
                </a:solidFill>
                <a:latin typeface="Roboto Mono"/>
                <a:ea typeface="Roboto Mono"/>
                <a:cs typeface="Roboto Mono"/>
                <a:sym typeface="Roboto Mono"/>
              </a:rPr>
              <a:t>))</a:t>
            </a:r>
            <a:r>
              <a:rPr lang="en" sz="1000" b="1">
                <a:solidFill>
                  <a:srgbClr val="2B59C3"/>
                </a:solidFill>
                <a:latin typeface="Roboto Mono"/>
                <a:ea typeface="Roboto Mono"/>
                <a:cs typeface="Roboto Mono"/>
                <a:sym typeface="Roboto Mono"/>
              </a:rPr>
              <a:t> WITH </a:t>
            </a:r>
            <a:r>
              <a:rPr lang="en" sz="1000">
                <a:solidFill>
                  <a:schemeClr val="dk1"/>
                </a:solidFill>
                <a:latin typeface="Roboto Mono"/>
                <a:ea typeface="Roboto Mono"/>
                <a:cs typeface="Roboto Mono"/>
                <a:sym typeface="Roboto Mono"/>
              </a:rPr>
              <a:t>transactions = {'enabled': 'true'};</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CREATE INDEX </a:t>
            </a:r>
            <a:r>
              <a:rPr lang="en" sz="1000">
                <a:solidFill>
                  <a:schemeClr val="dk1"/>
                </a:solidFill>
                <a:latin typeface="Roboto Mono"/>
                <a:ea typeface="Roboto Mono"/>
                <a:cs typeface="Roboto Mono"/>
                <a:sym typeface="Roboto Mono"/>
              </a:rPr>
              <a:t>t_idx1</a:t>
            </a:r>
            <a:r>
              <a:rPr lang="en" sz="1000" b="1">
                <a:solidFill>
                  <a:srgbClr val="2B59C3"/>
                </a:solidFill>
                <a:latin typeface="Roboto Mono"/>
                <a:ea typeface="Roboto Mono"/>
                <a:cs typeface="Roboto Mono"/>
                <a:sym typeface="Roboto Mono"/>
              </a:rPr>
              <a:t> ON </a:t>
            </a:r>
            <a:r>
              <a:rPr lang="en" sz="1000">
                <a:solidFill>
                  <a:schemeClr val="dk1"/>
                </a:solidFill>
                <a:latin typeface="Roboto Mono"/>
                <a:ea typeface="Roboto Mono"/>
                <a:cs typeface="Roboto Mono"/>
                <a:sym typeface="Roboto Mono"/>
              </a:rPr>
              <a:t>t(c2);</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CREATE UNIQUE INDEX </a:t>
            </a:r>
            <a:r>
              <a:rPr lang="en" sz="1000">
                <a:solidFill>
                  <a:schemeClr val="dk1"/>
                </a:solidFill>
                <a:latin typeface="Roboto Mono"/>
                <a:ea typeface="Roboto Mono"/>
                <a:cs typeface="Roboto Mono"/>
                <a:sym typeface="Roboto Mono"/>
              </a:rPr>
              <a:t>t_idx2</a:t>
            </a:r>
            <a:r>
              <a:rPr lang="en" sz="1000" b="1">
                <a:solidFill>
                  <a:srgbClr val="2B59C3"/>
                </a:solidFill>
                <a:latin typeface="Roboto Mono"/>
                <a:ea typeface="Roboto Mono"/>
                <a:cs typeface="Roboto Mono"/>
                <a:sym typeface="Roboto Mono"/>
              </a:rPr>
              <a:t> ON </a:t>
            </a:r>
            <a:r>
              <a:rPr lang="en" sz="1000">
                <a:solidFill>
                  <a:schemeClr val="dk1"/>
                </a:solidFill>
                <a:latin typeface="Roboto Mono"/>
                <a:ea typeface="Roboto Mono"/>
                <a:cs typeface="Roboto Mono"/>
                <a:sym typeface="Roboto Mono"/>
              </a:rPr>
              <a:t>t(c3);</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DESC </a:t>
            </a:r>
            <a:r>
              <a:rPr lang="en" sz="1000" b="1">
                <a:solidFill>
                  <a:schemeClr val="dk1"/>
                </a:solidFill>
                <a:latin typeface="Roboto Mono"/>
                <a:ea typeface="Roboto Mono"/>
                <a:cs typeface="Roboto Mono"/>
                <a:sym typeface="Roboto Mono"/>
              </a:rPr>
              <a:t>t;</a:t>
            </a:r>
            <a:endParaRPr sz="1000" b="1">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CREATE TABLE </a:t>
            </a:r>
            <a:r>
              <a:rPr lang="en" sz="1000">
                <a:solidFill>
                  <a:schemeClr val="dk1"/>
                </a:solidFill>
                <a:latin typeface="Roboto Mono"/>
                <a:ea typeface="Roboto Mono"/>
                <a:cs typeface="Roboto Mono"/>
                <a:sym typeface="Roboto Mono"/>
              </a:rPr>
              <a:t>my_application.t (</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    </a:t>
            </a:r>
            <a:r>
              <a:rPr lang="en" sz="1000">
                <a:solidFill>
                  <a:schemeClr val="dk1"/>
                </a:solidFill>
                <a:highlight>
                  <a:srgbClr val="FFFF00"/>
                </a:highlight>
                <a:latin typeface="Roboto Mono"/>
                <a:ea typeface="Roboto Mono"/>
                <a:cs typeface="Roboto Mono"/>
                <a:sym typeface="Roboto Mono"/>
              </a:rPr>
              <a:t>c1</a:t>
            </a: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int</a:t>
            </a: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PRIMARY KEY</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    c2 </a:t>
            </a:r>
            <a:r>
              <a:rPr lang="en" sz="1000" b="1">
                <a:solidFill>
                  <a:srgbClr val="2B59C3"/>
                </a:solidFill>
                <a:latin typeface="Roboto Mono"/>
                <a:ea typeface="Roboto Mono"/>
                <a:cs typeface="Roboto Mono"/>
                <a:sym typeface="Roboto Mono"/>
              </a:rPr>
              <a:t>text</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    c3 </a:t>
            </a:r>
            <a:r>
              <a:rPr lang="en" sz="1000" b="1">
                <a:solidFill>
                  <a:srgbClr val="2B59C3"/>
                </a:solidFill>
                <a:latin typeface="Roboto Mono"/>
                <a:ea typeface="Roboto Mono"/>
                <a:cs typeface="Roboto Mono"/>
                <a:sym typeface="Roboto Mono"/>
              </a:rPr>
              <a:t>text</a:t>
            </a: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a:solidFill>
                  <a:schemeClr val="dk1"/>
                </a:solidFill>
                <a:latin typeface="Roboto Mono"/>
                <a:ea typeface="Roboto Mono"/>
                <a:cs typeface="Roboto Mono"/>
                <a:sym typeface="Roboto Mono"/>
              </a:rPr>
              <a:t>)</a:t>
            </a:r>
            <a:r>
              <a:rPr lang="en" sz="1000" b="1">
                <a:solidFill>
                  <a:srgbClr val="2B59C3"/>
                </a:solidFill>
                <a:latin typeface="Roboto Mono"/>
                <a:ea typeface="Roboto Mono"/>
                <a:cs typeface="Roboto Mono"/>
                <a:sym typeface="Roboto Mono"/>
              </a:rPr>
              <a:t> WITH </a:t>
            </a:r>
            <a:r>
              <a:rPr lang="en" sz="1000">
                <a:solidFill>
                  <a:schemeClr val="dk1"/>
                </a:solidFill>
                <a:latin typeface="Roboto Mono"/>
                <a:ea typeface="Roboto Mono"/>
                <a:cs typeface="Roboto Mono"/>
                <a:sym typeface="Roboto Mono"/>
              </a:rPr>
              <a:t>default_time_to_live = 0</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    AND </a:t>
            </a:r>
            <a:r>
              <a:rPr lang="en" sz="1000">
                <a:solidFill>
                  <a:srgbClr val="262626"/>
                </a:solidFill>
                <a:latin typeface="Roboto Mono"/>
                <a:ea typeface="Roboto Mono"/>
                <a:cs typeface="Roboto Mono"/>
                <a:sym typeface="Roboto Mono"/>
              </a:rPr>
              <a:t>transactions = {'enabled': 'true'};</a:t>
            </a:r>
            <a:br>
              <a:rPr lang="en" sz="1000">
                <a:solidFill>
                  <a:srgbClr val="262626"/>
                </a:solidFill>
                <a:latin typeface="Roboto Mono"/>
                <a:ea typeface="Roboto Mono"/>
                <a:cs typeface="Roboto Mono"/>
                <a:sym typeface="Roboto Mono"/>
              </a:rPr>
            </a:br>
            <a:endParaRPr sz="1000">
              <a:solidFill>
                <a:srgbClr val="262626"/>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highlight>
                  <a:srgbClr val="D9D9D9"/>
                </a:highlight>
                <a:latin typeface="Roboto Mono"/>
                <a:ea typeface="Roboto Mono"/>
                <a:cs typeface="Roboto Mono"/>
                <a:sym typeface="Roboto Mono"/>
              </a:rPr>
              <a:t>CREATE UNIQUE INDEX</a:t>
            </a:r>
            <a:r>
              <a:rPr lang="en" sz="1000" b="1">
                <a:solidFill>
                  <a:srgbClr val="2B59C3"/>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t_idx2</a:t>
            </a:r>
            <a:r>
              <a:rPr lang="en" sz="1000" b="1">
                <a:solidFill>
                  <a:srgbClr val="2B59C3"/>
                </a:solidFill>
                <a:latin typeface="Roboto Mono"/>
                <a:ea typeface="Roboto Mono"/>
                <a:cs typeface="Roboto Mono"/>
                <a:sym typeface="Roboto Mono"/>
              </a:rPr>
              <a:t> ON </a:t>
            </a:r>
            <a:r>
              <a:rPr lang="en" sz="1000">
                <a:solidFill>
                  <a:schemeClr val="dk1"/>
                </a:solidFill>
                <a:latin typeface="Roboto Mono"/>
                <a:ea typeface="Roboto Mono"/>
                <a:cs typeface="Roboto Mono"/>
                <a:sym typeface="Roboto Mono"/>
              </a:rPr>
              <a:t>my_application.t (c3)</a:t>
            </a:r>
            <a:r>
              <a:rPr lang="en" sz="1000" b="1">
                <a:solidFill>
                  <a:srgbClr val="2B59C3"/>
                </a:solidFill>
                <a:latin typeface="Roboto Mono"/>
                <a:ea typeface="Roboto Mono"/>
                <a:cs typeface="Roboto Mono"/>
                <a:sym typeface="Roboto Mono"/>
              </a:rPr>
              <a:t> INCLUDE </a:t>
            </a:r>
            <a:r>
              <a:rPr lang="en" sz="1000" b="1">
                <a:solidFill>
                  <a:schemeClr val="dk1"/>
                </a:solidFill>
                <a:latin typeface="Roboto Mono"/>
                <a:ea typeface="Roboto Mono"/>
                <a:cs typeface="Roboto Mono"/>
                <a:sym typeface="Roboto Mono"/>
              </a:rPr>
              <a:t>(</a:t>
            </a:r>
            <a:r>
              <a:rPr lang="en" sz="1000" b="1">
                <a:solidFill>
                  <a:schemeClr val="dk1"/>
                </a:solidFill>
                <a:highlight>
                  <a:srgbClr val="FFFF00"/>
                </a:highlight>
                <a:latin typeface="Roboto Mono"/>
                <a:ea typeface="Roboto Mono"/>
                <a:cs typeface="Roboto Mono"/>
                <a:sym typeface="Roboto Mono"/>
              </a:rPr>
              <a:t>c1</a:t>
            </a:r>
            <a:r>
              <a:rPr lang="en" sz="1000" b="1">
                <a:solidFill>
                  <a:schemeClr val="dk1"/>
                </a:solidFill>
                <a:latin typeface="Roboto Mono"/>
                <a:ea typeface="Roboto Mono"/>
                <a:cs typeface="Roboto Mono"/>
                <a:sym typeface="Roboto Mono"/>
              </a:rPr>
              <a:t>)</a:t>
            </a:r>
            <a:endParaRPr sz="1000" b="1">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    WITH </a:t>
            </a:r>
            <a:r>
              <a:rPr lang="en" sz="1000">
                <a:solidFill>
                  <a:schemeClr val="dk1"/>
                </a:solidFill>
                <a:latin typeface="Roboto Mono"/>
                <a:ea typeface="Roboto Mono"/>
                <a:cs typeface="Roboto Mono"/>
                <a:sym typeface="Roboto Mono"/>
              </a:rPr>
              <a:t>transactions = {'enabled': 'true'};</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br>
              <a:rPr lang="en" sz="1000" b="1">
                <a:solidFill>
                  <a:srgbClr val="2B59C3"/>
                </a:solidFill>
                <a:latin typeface="Roboto Mono"/>
                <a:ea typeface="Roboto Mono"/>
                <a:cs typeface="Roboto Mono"/>
                <a:sym typeface="Roboto Mono"/>
              </a:rPr>
            </a:br>
            <a:r>
              <a:rPr lang="en" sz="1000" b="1">
                <a:solidFill>
                  <a:srgbClr val="2B59C3"/>
                </a:solidFill>
                <a:highlight>
                  <a:srgbClr val="D9D9D9"/>
                </a:highlight>
                <a:latin typeface="Roboto Mono"/>
                <a:ea typeface="Roboto Mono"/>
                <a:cs typeface="Roboto Mono"/>
                <a:sym typeface="Roboto Mono"/>
              </a:rPr>
              <a:t>CREATE INDEX</a:t>
            </a:r>
            <a:r>
              <a:rPr lang="en" sz="1000" b="1">
                <a:solidFill>
                  <a:srgbClr val="2B59C3"/>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t_idx1</a:t>
            </a:r>
            <a:r>
              <a:rPr lang="en" sz="1000" b="1">
                <a:solidFill>
                  <a:srgbClr val="2B59C3"/>
                </a:solidFill>
                <a:latin typeface="Roboto Mono"/>
                <a:ea typeface="Roboto Mono"/>
                <a:cs typeface="Roboto Mono"/>
                <a:sym typeface="Roboto Mono"/>
              </a:rPr>
              <a:t> ON </a:t>
            </a:r>
            <a:r>
              <a:rPr lang="en" sz="1000">
                <a:solidFill>
                  <a:schemeClr val="dk1"/>
                </a:solidFill>
                <a:latin typeface="Roboto Mono"/>
                <a:ea typeface="Roboto Mono"/>
                <a:cs typeface="Roboto Mono"/>
                <a:sym typeface="Roboto Mono"/>
              </a:rPr>
              <a:t>my_application.t (c2, </a:t>
            </a:r>
            <a:r>
              <a:rPr lang="en" sz="1000">
                <a:solidFill>
                  <a:schemeClr val="dk1"/>
                </a:solidFill>
                <a:highlight>
                  <a:srgbClr val="FFFF00"/>
                </a:highlight>
                <a:latin typeface="Roboto Mono"/>
                <a:ea typeface="Roboto Mono"/>
                <a:cs typeface="Roboto Mono"/>
                <a:sym typeface="Roboto Mono"/>
              </a:rPr>
              <a:t>c1</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    WITH CLUSTERING ORDER BY </a:t>
            </a:r>
            <a:r>
              <a:rPr lang="en" sz="1000">
                <a:solidFill>
                  <a:schemeClr val="dk1"/>
                </a:solidFill>
                <a:latin typeface="Roboto Mono"/>
                <a:ea typeface="Roboto Mono"/>
                <a:cs typeface="Roboto Mono"/>
                <a:sym typeface="Roboto Mono"/>
              </a:rPr>
              <a:t>(c1</a:t>
            </a:r>
            <a:r>
              <a:rPr lang="en" sz="1000" b="1">
                <a:solidFill>
                  <a:srgbClr val="2B59C3"/>
                </a:solidFill>
                <a:latin typeface="Roboto Mono"/>
                <a:ea typeface="Roboto Mono"/>
                <a:cs typeface="Roboto Mono"/>
                <a:sym typeface="Roboto Mono"/>
              </a:rPr>
              <a:t> ASC)</a:t>
            </a:r>
            <a:endParaRPr sz="1000" b="1">
              <a:solidFill>
                <a:srgbClr val="2B59C3"/>
              </a:solidFill>
              <a:latin typeface="Roboto Mono"/>
              <a:ea typeface="Roboto Mono"/>
              <a:cs typeface="Roboto Mono"/>
              <a:sym typeface="Roboto Mono"/>
            </a:endParaRPr>
          </a:p>
          <a:p>
            <a:pPr marL="0" marR="0" lvl="0" indent="0" algn="l" rtl="0">
              <a:lnSpc>
                <a:spcPct val="100000"/>
              </a:lnSpc>
              <a:spcBef>
                <a:spcPts val="0"/>
              </a:spcBef>
              <a:spcAft>
                <a:spcPts val="0"/>
              </a:spcAft>
              <a:buNone/>
            </a:pPr>
            <a:r>
              <a:rPr lang="en" sz="1000" b="1">
                <a:solidFill>
                  <a:srgbClr val="2B59C3"/>
                </a:solidFill>
                <a:latin typeface="Roboto Mono"/>
                <a:ea typeface="Roboto Mono"/>
                <a:cs typeface="Roboto Mono"/>
                <a:sym typeface="Roboto Mono"/>
              </a:rPr>
              <a:t>    AND </a:t>
            </a:r>
            <a:r>
              <a:rPr lang="en" sz="1000">
                <a:solidFill>
                  <a:schemeClr val="dk1"/>
                </a:solidFill>
                <a:latin typeface="Roboto Mono"/>
                <a:ea typeface="Roboto Mono"/>
                <a:cs typeface="Roboto Mono"/>
                <a:sym typeface="Roboto Mono"/>
              </a:rPr>
              <a:t>transactions = {'enabled': 'true'};</a:t>
            </a:r>
            <a:endParaRPr sz="1000">
              <a:solidFill>
                <a:schemeClr val="dk1"/>
              </a:solidFill>
              <a:latin typeface="Roboto Mono"/>
              <a:ea typeface="Roboto Mono"/>
              <a:cs typeface="Roboto Mono"/>
              <a:sym typeface="Roboto Mono"/>
            </a:endParaRPr>
          </a:p>
        </p:txBody>
      </p:sp>
      <p:sp>
        <p:nvSpPr>
          <p:cNvPr id="694" name="Google Shape;694;p80"/>
          <p:cNvSpPr txBox="1"/>
          <p:nvPr/>
        </p:nvSpPr>
        <p:spPr>
          <a:xfrm>
            <a:off x="3719022" y="2524840"/>
            <a:ext cx="2695500" cy="5850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ato"/>
                <a:ea typeface="Lato"/>
                <a:cs typeface="Lato"/>
                <a:sym typeface="Lato"/>
              </a:rPr>
              <a:t>Primary Key column automatically added to INCLUDE clause</a:t>
            </a:r>
            <a:endParaRPr sz="1300">
              <a:solidFill>
                <a:schemeClr val="lt1"/>
              </a:solidFill>
              <a:latin typeface="Lato"/>
              <a:ea typeface="Lato"/>
              <a:cs typeface="Lato"/>
              <a:sym typeface="Lato"/>
            </a:endParaRPr>
          </a:p>
        </p:txBody>
      </p:sp>
      <p:cxnSp>
        <p:nvCxnSpPr>
          <p:cNvPr id="695" name="Google Shape;695;p80"/>
          <p:cNvCxnSpPr>
            <a:stCxn id="694" idx="2"/>
          </p:cNvCxnSpPr>
          <p:nvPr/>
        </p:nvCxnSpPr>
        <p:spPr>
          <a:xfrm flipH="1">
            <a:off x="4691472" y="3109840"/>
            <a:ext cx="375300" cy="396000"/>
          </a:xfrm>
          <a:prstGeom prst="straightConnector1">
            <a:avLst/>
          </a:prstGeom>
          <a:noFill/>
          <a:ln w="9525" cap="flat" cmpd="sng">
            <a:solidFill>
              <a:schemeClr val="dk2"/>
            </a:solidFill>
            <a:prstDash val="solid"/>
            <a:round/>
            <a:headEnd type="none" w="med" len="med"/>
            <a:tailEnd type="triangle" w="med" len="med"/>
          </a:ln>
        </p:spPr>
      </p:cxnSp>
      <p:sp>
        <p:nvSpPr>
          <p:cNvPr id="696" name="Google Shape;696;p80"/>
          <p:cNvSpPr txBox="1"/>
          <p:nvPr/>
        </p:nvSpPr>
        <p:spPr>
          <a:xfrm>
            <a:off x="5560347" y="3829989"/>
            <a:ext cx="2695500" cy="5850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ato"/>
                <a:ea typeface="Lato"/>
                <a:cs typeface="Lato"/>
                <a:sym typeface="Lato"/>
              </a:rPr>
              <a:t>Primary Key column automatically added as a CLUSTERING column</a:t>
            </a:r>
            <a:endParaRPr sz="1300">
              <a:solidFill>
                <a:schemeClr val="lt1"/>
              </a:solidFill>
              <a:latin typeface="Lato"/>
              <a:ea typeface="Lato"/>
              <a:cs typeface="Lato"/>
              <a:sym typeface="Lato"/>
            </a:endParaRPr>
          </a:p>
        </p:txBody>
      </p:sp>
      <p:cxnSp>
        <p:nvCxnSpPr>
          <p:cNvPr id="697" name="Google Shape;697;p80"/>
          <p:cNvCxnSpPr>
            <a:stCxn id="696" idx="1"/>
          </p:cNvCxnSpPr>
          <p:nvPr/>
        </p:nvCxnSpPr>
        <p:spPr>
          <a:xfrm rot="10800000">
            <a:off x="3966447" y="4111389"/>
            <a:ext cx="1593900" cy="111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83"/>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US" sz="4000" b="1" dirty="0" err="1">
                <a:solidFill>
                  <a:schemeClr val="accent1"/>
                </a:solidFill>
                <a:latin typeface="Avenir"/>
                <a:ea typeface="Avenir"/>
                <a:cs typeface="Avenir"/>
                <a:sym typeface="Avenir"/>
              </a:rPr>
              <a:t>JsonB</a:t>
            </a:r>
            <a:r>
              <a:rPr lang="en-US" sz="4000" b="1" dirty="0">
                <a:solidFill>
                  <a:schemeClr val="accent1"/>
                </a:solidFill>
                <a:latin typeface="Avenir"/>
                <a:ea typeface="Avenir"/>
                <a:cs typeface="Avenir"/>
                <a:sym typeface="Avenir"/>
              </a:rPr>
              <a:t> Examples</a:t>
            </a:r>
            <a:endParaRPr sz="4000" b="1" dirty="0">
              <a:solidFill>
                <a:schemeClr val="accent1"/>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sz="2500" b="1" dirty="0">
              <a:solidFill>
                <a:schemeClr val="lt1"/>
              </a:solidFill>
              <a:latin typeface="Avenir"/>
              <a:ea typeface="Avenir"/>
              <a:cs typeface="Avenir"/>
              <a:sym typeface="Avenir"/>
            </a:endParaRPr>
          </a:p>
        </p:txBody>
      </p:sp>
      <p:sp>
        <p:nvSpPr>
          <p:cNvPr id="719" name="Google Shape;719;p83"/>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8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JSONB</a:t>
            </a:r>
            <a:endParaRPr>
              <a:solidFill>
                <a:schemeClr val="accent1"/>
              </a:solidFill>
            </a:endParaRPr>
          </a:p>
        </p:txBody>
      </p:sp>
      <p:sp>
        <p:nvSpPr>
          <p:cNvPr id="744" name="Google Shape;744;p86"/>
          <p:cNvSpPr txBox="1"/>
          <p:nvPr/>
        </p:nvSpPr>
        <p:spPr>
          <a:xfrm>
            <a:off x="531800" y="814325"/>
            <a:ext cx="449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45" name="Google Shape;745;p86"/>
          <p:cNvSpPr/>
          <p:nvPr/>
        </p:nvSpPr>
        <p:spPr>
          <a:xfrm>
            <a:off x="2854650" y="3545402"/>
            <a:ext cx="3434700" cy="8712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2B59C3"/>
                </a:solidFill>
                <a:latin typeface="Roboto Mono"/>
                <a:ea typeface="Roboto Mono"/>
                <a:cs typeface="Roboto Mono"/>
                <a:sym typeface="Roboto Mono"/>
              </a:rPr>
              <a:t>CREATE TABLE</a:t>
            </a:r>
            <a:r>
              <a:rPr lang="en" sz="1000" b="1">
                <a:solidFill>
                  <a:schemeClr val="dk1"/>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customer_product_order_2 (</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order_id </a:t>
            </a:r>
            <a:r>
              <a:rPr lang="en" sz="1000" b="1">
                <a:solidFill>
                  <a:srgbClr val="2B59C3"/>
                </a:solidFill>
                <a:latin typeface="Roboto Mono"/>
                <a:ea typeface="Roboto Mono"/>
                <a:cs typeface="Roboto Mono"/>
                <a:sym typeface="Roboto Mono"/>
              </a:rPr>
              <a:t>INT</a:t>
            </a:r>
            <a:r>
              <a:rPr lang="en" sz="1000" b="1">
                <a:solidFill>
                  <a:schemeClr val="dk1"/>
                </a:solidFill>
                <a:latin typeface="Roboto Mono"/>
                <a:ea typeface="Roboto Mono"/>
                <a:cs typeface="Roboto Mono"/>
                <a:sym typeface="Roboto Mono"/>
              </a:rPr>
              <a:t>,</a:t>
            </a:r>
            <a:endParaRPr sz="1000" b="1">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b="1">
                <a:solidFill>
                  <a:schemeClr val="dk1"/>
                </a:solidFill>
                <a:latin typeface="Roboto Mono"/>
                <a:ea typeface="Roboto Mono"/>
                <a:cs typeface="Roboto Mono"/>
                <a:sym typeface="Roboto Mono"/>
              </a:rPr>
              <a:t>  </a:t>
            </a:r>
            <a:r>
              <a:rPr lang="en" sz="1000">
                <a:solidFill>
                  <a:schemeClr val="dk1"/>
                </a:solidFill>
                <a:highlight>
                  <a:srgbClr val="D9D9D9"/>
                </a:highlight>
                <a:latin typeface="Roboto Mono"/>
                <a:ea typeface="Roboto Mono"/>
                <a:cs typeface="Roboto Mono"/>
                <a:sym typeface="Roboto Mono"/>
              </a:rPr>
              <a:t>order_detail</a:t>
            </a:r>
            <a:r>
              <a:rPr lang="en" sz="1000" b="1">
                <a:solidFill>
                  <a:schemeClr val="dk1"/>
                </a:solidFill>
                <a:highlight>
                  <a:srgbClr val="D9D9D9"/>
                </a:highlight>
                <a:latin typeface="Roboto Mono"/>
                <a:ea typeface="Roboto Mono"/>
                <a:cs typeface="Roboto Mono"/>
                <a:sym typeface="Roboto Mono"/>
              </a:rPr>
              <a:t> </a:t>
            </a:r>
            <a:r>
              <a:rPr lang="en" sz="1000" b="1">
                <a:solidFill>
                  <a:srgbClr val="2B59C3"/>
                </a:solidFill>
                <a:highlight>
                  <a:srgbClr val="D9D9D9"/>
                </a:highlight>
                <a:latin typeface="Roboto Mono"/>
                <a:ea typeface="Roboto Mono"/>
                <a:cs typeface="Roboto Mono"/>
                <a:sym typeface="Roboto Mono"/>
              </a:rPr>
              <a:t>JSONB</a:t>
            </a:r>
            <a:r>
              <a:rPr lang="en" sz="1000" b="1">
                <a:solidFill>
                  <a:schemeClr val="dk1"/>
                </a:solidFill>
                <a:latin typeface="Roboto Mono"/>
                <a:ea typeface="Roboto Mono"/>
                <a:cs typeface="Roboto Mono"/>
                <a:sym typeface="Roboto Mono"/>
              </a:rPr>
              <a:t>,</a:t>
            </a:r>
            <a:endParaRPr sz="1000" b="1">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b="1">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PRIMARY KEY</a:t>
            </a:r>
            <a:r>
              <a:rPr lang="en" sz="1000">
                <a:solidFill>
                  <a:schemeClr val="dk1"/>
                </a:solidFill>
                <a:latin typeface="Roboto Mono"/>
                <a:ea typeface="Roboto Mono"/>
                <a:cs typeface="Roboto Mono"/>
                <a:sym typeface="Roboto Mono"/>
              </a:rPr>
              <a:t>(order_id))</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b="1">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WITH</a:t>
            </a:r>
            <a:r>
              <a:rPr lang="en" sz="1000" b="1">
                <a:solidFill>
                  <a:schemeClr val="dk1"/>
                </a:solidFill>
                <a:latin typeface="Roboto Mono"/>
                <a:ea typeface="Roboto Mono"/>
                <a:cs typeface="Roboto Mono"/>
                <a:sym typeface="Roboto Mono"/>
              </a:rPr>
              <a:t> </a:t>
            </a:r>
            <a:r>
              <a:rPr lang="en" sz="1000">
                <a:solidFill>
                  <a:schemeClr val="dk1"/>
                </a:solidFill>
                <a:latin typeface="Roboto Mono"/>
                <a:ea typeface="Roboto Mono"/>
                <a:cs typeface="Roboto Mono"/>
                <a:sym typeface="Roboto Mono"/>
              </a:rPr>
              <a:t>transactions = {'enabled': 'true'};</a:t>
            </a:r>
            <a:endParaRPr sz="1000" b="1">
              <a:solidFill>
                <a:srgbClr val="1155CC"/>
              </a:solidFill>
              <a:latin typeface="Roboto Mono"/>
              <a:ea typeface="Roboto Mono"/>
              <a:cs typeface="Roboto Mono"/>
              <a:sym typeface="Roboto Mono"/>
            </a:endParaRPr>
          </a:p>
        </p:txBody>
      </p:sp>
      <p:sp>
        <p:nvSpPr>
          <p:cNvPr id="746" name="Google Shape;746;p86"/>
          <p:cNvSpPr txBox="1"/>
          <p:nvPr/>
        </p:nvSpPr>
        <p:spPr>
          <a:xfrm>
            <a:off x="258000" y="859366"/>
            <a:ext cx="8628000" cy="22320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Easy search and retrieval of attributes inside the document</a:t>
            </a:r>
            <a:endParaRPr sz="1800">
              <a:solidFill>
                <a:schemeClr val="dk2"/>
              </a:solidFill>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Attributes stored in a sorted order allowing for efficient binary search of keys</a:t>
            </a:r>
            <a:endParaRPr sz="1800">
              <a:solidFill>
                <a:schemeClr val="dk2"/>
              </a:solidFill>
              <a:highlight>
                <a:srgbClr val="FFFFFF"/>
              </a:highlight>
              <a:latin typeface="Lato"/>
              <a:ea typeface="Lato"/>
              <a:cs typeface="Lato"/>
              <a:sym typeface="Lato"/>
            </a:endParaRPr>
          </a:p>
          <a:p>
            <a:pPr marL="457200" lvl="0" indent="-342900" algn="l" rtl="0">
              <a:spcBef>
                <a:spcPts val="1000"/>
              </a:spcBef>
              <a:spcAft>
                <a:spcPts val="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Arrays are stored such that random access for a particular array index into the serialized JSON document is possible</a:t>
            </a:r>
            <a:endParaRPr sz="1800">
              <a:solidFill>
                <a:schemeClr val="dk2"/>
              </a:solidFill>
              <a:highlight>
                <a:srgbClr val="FFFFFF"/>
              </a:highlight>
              <a:latin typeface="Lato"/>
              <a:ea typeface="Lato"/>
              <a:cs typeface="Lato"/>
              <a:sym typeface="Lato"/>
            </a:endParaRPr>
          </a:p>
          <a:p>
            <a:pPr marL="457200" lvl="0" indent="-342900" algn="l" rtl="0">
              <a:spcBef>
                <a:spcPts val="1000"/>
              </a:spcBef>
              <a:spcAft>
                <a:spcPts val="1000"/>
              </a:spcAft>
              <a:buClr>
                <a:schemeClr val="dk2"/>
              </a:buClr>
              <a:buSzPts val="1800"/>
              <a:buFont typeface="Lato"/>
              <a:buChar char="●"/>
            </a:pPr>
            <a:r>
              <a:rPr lang="en" sz="1800">
                <a:solidFill>
                  <a:schemeClr val="dk2"/>
                </a:solidFill>
                <a:highlight>
                  <a:srgbClr val="FFFFFF"/>
                </a:highlight>
                <a:latin typeface="Lato"/>
                <a:ea typeface="Lato"/>
                <a:cs typeface="Lato"/>
                <a:sym typeface="Lato"/>
              </a:rPr>
              <a:t>YugabyteDB's underlying storage engine, is document-oriented, which makes storing JSON data simpler than would otherwise be possible</a:t>
            </a:r>
            <a:endParaRPr sz="1800">
              <a:solidFill>
                <a:schemeClr val="dk2"/>
              </a:solidFill>
              <a:highlight>
                <a:srgbClr val="FFFFFF"/>
              </a:highlight>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err="1">
                <a:solidFill>
                  <a:schemeClr val="accent1"/>
                </a:solidFill>
              </a:rPr>
              <a:t>Ycqlsh</a:t>
            </a:r>
            <a:r>
              <a:rPr lang="en" dirty="0">
                <a:solidFill>
                  <a:schemeClr val="accent1"/>
                </a:solidFill>
              </a:rPr>
              <a:t> options</a:t>
            </a:r>
            <a:endParaRPr dirty="0">
              <a:solidFill>
                <a:schemeClr val="accent1"/>
              </a:solidFill>
            </a:endParaRPr>
          </a:p>
        </p:txBody>
      </p:sp>
      <p:pic>
        <p:nvPicPr>
          <p:cNvPr id="3" name="Picture 2">
            <a:extLst>
              <a:ext uri="{FF2B5EF4-FFF2-40B4-BE49-F238E27FC236}">
                <a16:creationId xmlns:a16="http://schemas.microsoft.com/office/drawing/2014/main" id="{8DDCBEDF-8787-9FEC-0993-50CC744009E2}"/>
              </a:ext>
            </a:extLst>
          </p:cNvPr>
          <p:cNvPicPr>
            <a:picLocks noChangeAspect="1"/>
          </p:cNvPicPr>
          <p:nvPr/>
        </p:nvPicPr>
        <p:blipFill>
          <a:blip r:embed="rId3"/>
          <a:stretch>
            <a:fillRect/>
          </a:stretch>
        </p:blipFill>
        <p:spPr>
          <a:xfrm>
            <a:off x="397869" y="957426"/>
            <a:ext cx="7864887" cy="3407405"/>
          </a:xfrm>
          <a:prstGeom prst="rect">
            <a:avLst/>
          </a:prstGeom>
        </p:spPr>
      </p:pic>
      <p:sp>
        <p:nvSpPr>
          <p:cNvPr id="2" name="TextBox 1">
            <a:extLst>
              <a:ext uri="{FF2B5EF4-FFF2-40B4-BE49-F238E27FC236}">
                <a16:creationId xmlns:a16="http://schemas.microsoft.com/office/drawing/2014/main" id="{4F330569-4118-37BD-0390-2D2B1BB3CE38}"/>
              </a:ext>
            </a:extLst>
          </p:cNvPr>
          <p:cNvSpPr txBox="1"/>
          <p:nvPr/>
        </p:nvSpPr>
        <p:spPr>
          <a:xfrm>
            <a:off x="1535907" y="4364831"/>
            <a:ext cx="4972050" cy="230832"/>
          </a:xfrm>
          <a:prstGeom prst="rect">
            <a:avLst/>
          </a:prstGeom>
          <a:noFill/>
        </p:spPr>
        <p:txBody>
          <a:bodyPr wrap="square" rtlCol="0">
            <a:spAutoFit/>
          </a:bodyPr>
          <a:lstStyle/>
          <a:p>
            <a:r>
              <a:rPr lang="en-US" sz="900" dirty="0"/>
              <a:t>Source: https://</a:t>
            </a:r>
            <a:r>
              <a:rPr lang="en-US" sz="900" dirty="0" err="1"/>
              <a:t>docs.yugabyte.com</a:t>
            </a:r>
            <a:r>
              <a:rPr lang="en-US" sz="900" dirty="0"/>
              <a:t>/preview/admin/</a:t>
            </a:r>
            <a:r>
              <a:rPr lang="en-US" sz="900" dirty="0" err="1"/>
              <a:t>ycqlsh</a:t>
            </a:r>
            <a:r>
              <a:rPr lang="en-US" sz="900" dirty="0"/>
              <a: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87"/>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JSONB Sample INSERTs</a:t>
            </a:r>
            <a:endParaRPr>
              <a:solidFill>
                <a:schemeClr val="accent1"/>
              </a:solidFill>
            </a:endParaRPr>
          </a:p>
        </p:txBody>
      </p:sp>
      <p:sp>
        <p:nvSpPr>
          <p:cNvPr id="752" name="Google Shape;752;p87"/>
          <p:cNvSpPr txBox="1"/>
          <p:nvPr/>
        </p:nvSpPr>
        <p:spPr>
          <a:xfrm>
            <a:off x="531800" y="814325"/>
            <a:ext cx="449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53" name="Google Shape;753;p87"/>
          <p:cNvSpPr/>
          <p:nvPr/>
        </p:nvSpPr>
        <p:spPr>
          <a:xfrm>
            <a:off x="531800" y="1286825"/>
            <a:ext cx="3674700" cy="28452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2B59C3"/>
                </a:solidFill>
                <a:latin typeface="Roboto Mono"/>
                <a:ea typeface="Roboto Mono"/>
                <a:cs typeface="Roboto Mono"/>
                <a:sym typeface="Roboto Mono"/>
              </a:rPr>
              <a:t>INSERT INTO</a:t>
            </a:r>
            <a:r>
              <a:rPr lang="en" sz="900">
                <a:solidFill>
                  <a:schemeClr val="dk1"/>
                </a:solidFill>
                <a:latin typeface="Roboto Mono"/>
                <a:ea typeface="Roboto Mono"/>
                <a:cs typeface="Roboto Mono"/>
                <a:sym typeface="Roboto Mono"/>
              </a:rPr>
              <a:t> customer_product_order_2 (order_id, order_detail)</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a:t>
            </a:r>
            <a:r>
              <a:rPr lang="en" sz="900" b="1">
                <a:solidFill>
                  <a:srgbClr val="2B59C3"/>
                </a:solidFill>
                <a:latin typeface="Roboto Mono"/>
                <a:ea typeface="Roboto Mono"/>
                <a:cs typeface="Roboto Mono"/>
                <a:sym typeface="Roboto Mono"/>
              </a:rPr>
              <a:t>VALUES</a:t>
            </a:r>
            <a:r>
              <a:rPr lang="en" sz="900">
                <a:solidFill>
                  <a:schemeClr val="dk1"/>
                </a:solidFill>
                <a:latin typeface="Roboto Mono"/>
                <a:ea typeface="Roboto Mono"/>
                <a:cs typeface="Roboto Mono"/>
                <a:sym typeface="Roboto Mono"/>
              </a:rPr>
              <a:t> (</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'{"customer_id":"1",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"customer_name":"Jim",</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"customer_email":"jim@gmail.com", </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"order_date":"2022-12-01",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"product":[{"product_id":"1",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"product":"Phone",</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"product_price":"100",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"total_ordered":"1",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"product_in_stock":"1000",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"distcount_code_id":"1",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"discount_value":"10",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"price_total":"90"}]}'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a:t>
            </a:r>
            <a:endParaRPr sz="900">
              <a:solidFill>
                <a:schemeClr val="dk1"/>
              </a:solidFill>
              <a:latin typeface="Roboto Mono"/>
              <a:ea typeface="Roboto Mono"/>
              <a:cs typeface="Roboto Mono"/>
              <a:sym typeface="Roboto Mono"/>
            </a:endParaRPr>
          </a:p>
        </p:txBody>
      </p:sp>
      <p:sp>
        <p:nvSpPr>
          <p:cNvPr id="754" name="Google Shape;754;p87"/>
          <p:cNvSpPr/>
          <p:nvPr/>
        </p:nvSpPr>
        <p:spPr>
          <a:xfrm>
            <a:off x="4947829" y="946025"/>
            <a:ext cx="3674700" cy="35268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2B59C3"/>
                </a:solidFill>
                <a:latin typeface="Roboto Mono"/>
                <a:ea typeface="Roboto Mono"/>
                <a:cs typeface="Roboto Mono"/>
                <a:sym typeface="Roboto Mono"/>
              </a:rPr>
              <a:t>INSERT INTO</a:t>
            </a:r>
            <a:r>
              <a:rPr lang="en" sz="900">
                <a:solidFill>
                  <a:schemeClr val="dk1"/>
                </a:solidFill>
                <a:latin typeface="Roboto Mono"/>
                <a:ea typeface="Roboto Mono"/>
                <a:cs typeface="Roboto Mono"/>
                <a:sym typeface="Roboto Mono"/>
              </a:rPr>
              <a:t> customer_product_order_2 (order_id, order_detail)</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a:t>
            </a:r>
            <a:r>
              <a:rPr lang="en" sz="900" b="1">
                <a:solidFill>
                  <a:srgbClr val="2B59C3"/>
                </a:solidFill>
                <a:latin typeface="Roboto Mono"/>
                <a:ea typeface="Roboto Mono"/>
                <a:cs typeface="Roboto Mono"/>
                <a:sym typeface="Roboto Mono"/>
              </a:rPr>
              <a:t>VALUES</a:t>
            </a:r>
            <a:r>
              <a:rPr lang="en" sz="900">
                <a:solidFill>
                  <a:schemeClr val="dk1"/>
                </a:solidFill>
                <a:latin typeface="Roboto Mono"/>
                <a:ea typeface="Roboto Mono"/>
                <a:cs typeface="Roboto Mono"/>
                <a:sym typeface="Roboto Mono"/>
              </a:rPr>
              <a:t> (</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2,</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'{"customer_id":"1",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"customer_name":"Jim",</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"customer_email":"jim@gmail.com",</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"order_date":"2022-12-02",</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"product":[{"product_id":"5",</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"product":"PC",</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"product_price":"1000",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"total_ordered":"1",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"product_in_stock":"10",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"distcount_code_id":"",</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"discount_value":"",</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"price_total":"1000"},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{"product_id":"2",</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"product":"Watch",</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"product_price":"60",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"total_ordered":"1",</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"product_in_stock":"1000",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"distcount_code_id":"",</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"discount_value":"",</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"price_total":"60"}]}'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a:t>
            </a:r>
            <a:endParaRPr sz="900">
              <a:solidFill>
                <a:schemeClr val="dk1"/>
              </a:solidFill>
              <a:latin typeface="Roboto Mono"/>
              <a:ea typeface="Roboto Mono"/>
              <a:cs typeface="Roboto Mono"/>
              <a:sym typeface="Roboto Mono"/>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88"/>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Querying JSONB</a:t>
            </a:r>
            <a:endParaRPr>
              <a:solidFill>
                <a:schemeClr val="accent1"/>
              </a:solidFill>
            </a:endParaRPr>
          </a:p>
        </p:txBody>
      </p:sp>
      <p:sp>
        <p:nvSpPr>
          <p:cNvPr id="760" name="Google Shape;760;p88"/>
          <p:cNvSpPr txBox="1"/>
          <p:nvPr/>
        </p:nvSpPr>
        <p:spPr>
          <a:xfrm>
            <a:off x="258000" y="859366"/>
            <a:ext cx="8628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sz="1800" u="sng">
                <a:solidFill>
                  <a:schemeClr val="hlink"/>
                </a:solidFill>
                <a:latin typeface="Lato"/>
                <a:ea typeface="Lato"/>
                <a:cs typeface="Lato"/>
                <a:sym typeface="Lato"/>
                <a:hlinkClick r:id="rId3"/>
              </a:rPr>
              <a:t>JSONB operators</a:t>
            </a:r>
            <a:r>
              <a:rPr lang="en" sz="1800">
                <a:latin typeface="Lato"/>
                <a:ea typeface="Lato"/>
                <a:cs typeface="Lato"/>
                <a:sym typeface="Lato"/>
              </a:rPr>
              <a:t> </a:t>
            </a:r>
            <a:r>
              <a:rPr lang="en" sz="1800">
                <a:solidFill>
                  <a:schemeClr val="dk2"/>
                </a:solidFill>
                <a:latin typeface="Lato"/>
                <a:ea typeface="Lato"/>
                <a:cs typeface="Lato"/>
                <a:sym typeface="Lato"/>
              </a:rPr>
              <a:t>allow you to query JSONB attributes directly</a:t>
            </a:r>
            <a:endParaRPr sz="1800">
              <a:solidFill>
                <a:schemeClr val="dk2"/>
              </a:solidFill>
              <a:latin typeface="Lato"/>
              <a:ea typeface="Lato"/>
              <a:cs typeface="Lato"/>
              <a:sym typeface="Lato"/>
            </a:endParaRPr>
          </a:p>
        </p:txBody>
      </p:sp>
      <p:sp>
        <p:nvSpPr>
          <p:cNvPr id="761" name="Google Shape;761;p88"/>
          <p:cNvSpPr/>
          <p:nvPr/>
        </p:nvSpPr>
        <p:spPr>
          <a:xfrm>
            <a:off x="394650" y="2104950"/>
            <a:ext cx="8354700" cy="25371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rgbClr val="2B59C3"/>
                </a:solidFill>
                <a:latin typeface="Roboto Mono"/>
                <a:ea typeface="Roboto Mono"/>
                <a:cs typeface="Roboto Mono"/>
                <a:sym typeface="Roboto Mono"/>
              </a:rPr>
              <a:t>SELECT</a:t>
            </a:r>
            <a:r>
              <a:rPr lang="en" sz="1000">
                <a:solidFill>
                  <a:schemeClr val="dk1"/>
                </a:solidFill>
                <a:latin typeface="Roboto Mono"/>
                <a:ea typeface="Roboto Mono"/>
                <a:cs typeface="Roboto Mono"/>
                <a:sym typeface="Roboto Mono"/>
              </a:rPr>
              <a:t> order_detail</a:t>
            </a:r>
            <a:r>
              <a:rPr lang="en" sz="1000" b="1">
                <a:solidFill>
                  <a:srgbClr val="2B59C3"/>
                </a:solidFill>
                <a:latin typeface="Roboto Mono"/>
                <a:ea typeface="Roboto Mono"/>
                <a:cs typeface="Roboto Mono"/>
                <a:sym typeface="Roboto Mono"/>
              </a:rPr>
              <a:t>-&gt;&gt;</a:t>
            </a:r>
            <a:r>
              <a:rPr lang="en" sz="1000">
                <a:solidFill>
                  <a:schemeClr val="dk1"/>
                </a:solidFill>
                <a:latin typeface="Roboto Mono"/>
                <a:ea typeface="Roboto Mono"/>
                <a:cs typeface="Roboto Mono"/>
                <a:sym typeface="Roboto Mono"/>
              </a:rPr>
              <a:t>'order_date' order_date,</a:t>
            </a:r>
            <a:endParaRPr sz="1000">
              <a:solidFill>
                <a:schemeClr val="dk1"/>
              </a:solidFill>
              <a:latin typeface="Roboto Mono"/>
              <a:ea typeface="Roboto Mono"/>
              <a:cs typeface="Roboto Mono"/>
              <a:sym typeface="Roboto Mono"/>
            </a:endParaRPr>
          </a:p>
          <a:p>
            <a:pPr marL="0" lvl="0" indent="457200" algn="l" rtl="0">
              <a:spcBef>
                <a:spcPts val="0"/>
              </a:spcBef>
              <a:spcAft>
                <a:spcPts val="0"/>
              </a:spcAft>
              <a:buNone/>
            </a:pPr>
            <a:r>
              <a:rPr lang="en" sz="1000">
                <a:solidFill>
                  <a:schemeClr val="dk1"/>
                </a:solidFill>
                <a:latin typeface="Roboto Mono"/>
                <a:ea typeface="Roboto Mono"/>
                <a:cs typeface="Roboto Mono"/>
                <a:sym typeface="Roboto Mono"/>
              </a:rPr>
              <a:t> order_detail</a:t>
            </a:r>
            <a:r>
              <a:rPr lang="en" sz="1000" b="1">
                <a:solidFill>
                  <a:srgbClr val="2B59C3"/>
                </a:solidFill>
                <a:latin typeface="Roboto Mono"/>
                <a:ea typeface="Roboto Mono"/>
                <a:cs typeface="Roboto Mono"/>
                <a:sym typeface="Roboto Mono"/>
              </a:rPr>
              <a:t>-&gt;&gt;</a:t>
            </a:r>
            <a:r>
              <a:rPr lang="en" sz="1000">
                <a:solidFill>
                  <a:schemeClr val="dk1"/>
                </a:solidFill>
                <a:latin typeface="Roboto Mono"/>
                <a:ea typeface="Roboto Mono"/>
                <a:cs typeface="Roboto Mono"/>
                <a:sym typeface="Roboto Mono"/>
              </a:rPr>
              <a:t>'customer_name' customer_name,</a:t>
            </a:r>
            <a:endParaRPr sz="1000">
              <a:solidFill>
                <a:schemeClr val="dk1"/>
              </a:solidFill>
              <a:latin typeface="Roboto Mono"/>
              <a:ea typeface="Roboto Mono"/>
              <a:cs typeface="Roboto Mono"/>
              <a:sym typeface="Roboto Mono"/>
            </a:endParaRPr>
          </a:p>
          <a:p>
            <a:pPr marL="0" lvl="0" indent="457200" algn="l" rtl="0">
              <a:spcBef>
                <a:spcPts val="0"/>
              </a:spcBef>
              <a:spcAft>
                <a:spcPts val="0"/>
              </a:spcAft>
              <a:buNone/>
            </a:pPr>
            <a:r>
              <a:rPr lang="en" sz="1000">
                <a:solidFill>
                  <a:schemeClr val="dk1"/>
                </a:solidFill>
                <a:latin typeface="Roboto Mono"/>
                <a:ea typeface="Roboto Mono"/>
                <a:cs typeface="Roboto Mono"/>
                <a:sym typeface="Roboto Mono"/>
              </a:rPr>
              <a:t> order_detail</a:t>
            </a:r>
            <a:r>
              <a:rPr lang="en" sz="1000" b="1">
                <a:solidFill>
                  <a:srgbClr val="2B59C3"/>
                </a:solidFill>
                <a:latin typeface="Roboto Mono"/>
                <a:ea typeface="Roboto Mono"/>
                <a:cs typeface="Roboto Mono"/>
                <a:sym typeface="Roboto Mono"/>
              </a:rPr>
              <a:t>-&gt;&gt;</a:t>
            </a:r>
            <a:r>
              <a:rPr lang="en" sz="1000">
                <a:solidFill>
                  <a:schemeClr val="dk1"/>
                </a:solidFill>
                <a:latin typeface="Roboto Mono"/>
                <a:ea typeface="Roboto Mono"/>
                <a:cs typeface="Roboto Mono"/>
                <a:sym typeface="Roboto Mono"/>
              </a:rPr>
              <a:t>'customer_email' customer_email,</a:t>
            </a:r>
            <a:br>
              <a:rPr lang="en" sz="1000">
                <a:solidFill>
                  <a:schemeClr val="dk1"/>
                </a:solidFill>
                <a:latin typeface="Roboto Mono"/>
                <a:ea typeface="Roboto Mono"/>
                <a:cs typeface="Roboto Mono"/>
                <a:sym typeface="Roboto Mono"/>
              </a:rPr>
            </a:br>
            <a:r>
              <a:rPr lang="en" sz="1000">
                <a:solidFill>
                  <a:schemeClr val="dk1"/>
                </a:solidFill>
                <a:latin typeface="Roboto Mono"/>
                <a:ea typeface="Roboto Mono"/>
                <a:cs typeface="Roboto Mono"/>
                <a:sym typeface="Roboto Mono"/>
              </a:rPr>
              <a:t>       order_detail</a:t>
            </a:r>
            <a:r>
              <a:rPr lang="en" sz="1000" b="1">
                <a:solidFill>
                  <a:srgbClr val="2B59C3"/>
                </a:solidFill>
                <a:latin typeface="Roboto Mono"/>
                <a:ea typeface="Roboto Mono"/>
                <a:cs typeface="Roboto Mono"/>
                <a:sym typeface="Roboto Mono"/>
              </a:rPr>
              <a:t>-&gt;</a:t>
            </a:r>
            <a:r>
              <a:rPr lang="en" sz="1000">
                <a:solidFill>
                  <a:schemeClr val="dk1"/>
                </a:solidFill>
                <a:latin typeface="Roboto Mono"/>
                <a:ea typeface="Roboto Mono"/>
                <a:cs typeface="Roboto Mono"/>
                <a:sym typeface="Roboto Mono"/>
              </a:rPr>
              <a:t>'product'</a:t>
            </a:r>
            <a:r>
              <a:rPr lang="en" sz="1000" b="1">
                <a:solidFill>
                  <a:srgbClr val="2B59C3"/>
                </a:solidFill>
                <a:latin typeface="Roboto Mono"/>
                <a:ea typeface="Roboto Mono"/>
                <a:cs typeface="Roboto Mono"/>
                <a:sym typeface="Roboto Mono"/>
              </a:rPr>
              <a:t>-&gt;0-&gt;&gt;</a:t>
            </a:r>
            <a:r>
              <a:rPr lang="en" sz="1000">
                <a:solidFill>
                  <a:schemeClr val="dk1"/>
                </a:solidFill>
                <a:latin typeface="Roboto Mono"/>
                <a:ea typeface="Roboto Mono"/>
                <a:cs typeface="Roboto Mono"/>
                <a:sym typeface="Roboto Mono"/>
              </a:rPr>
              <a:t>'product' product1,</a:t>
            </a:r>
            <a:endParaRPr sz="1000">
              <a:solidFill>
                <a:schemeClr val="dk1"/>
              </a:solidFill>
              <a:latin typeface="Roboto Mono"/>
              <a:ea typeface="Roboto Mono"/>
              <a:cs typeface="Roboto Mono"/>
              <a:sym typeface="Roboto Mono"/>
            </a:endParaRPr>
          </a:p>
          <a:p>
            <a:pPr marL="0" lvl="0" indent="457200" algn="l" rtl="0">
              <a:spcBef>
                <a:spcPts val="0"/>
              </a:spcBef>
              <a:spcAft>
                <a:spcPts val="0"/>
              </a:spcAft>
              <a:buNone/>
            </a:pPr>
            <a:r>
              <a:rPr lang="en" sz="1000">
                <a:solidFill>
                  <a:schemeClr val="dk1"/>
                </a:solidFill>
                <a:latin typeface="Roboto Mono"/>
                <a:ea typeface="Roboto Mono"/>
                <a:cs typeface="Roboto Mono"/>
                <a:sym typeface="Roboto Mono"/>
              </a:rPr>
              <a:t> order_detail</a:t>
            </a:r>
            <a:r>
              <a:rPr lang="en" sz="1000" b="1">
                <a:solidFill>
                  <a:schemeClr val="hlink"/>
                </a:solidFill>
                <a:latin typeface="Roboto Mono"/>
                <a:ea typeface="Roboto Mono"/>
                <a:cs typeface="Roboto Mono"/>
                <a:sym typeface="Roboto Mono"/>
              </a:rPr>
              <a:t>-&gt;</a:t>
            </a:r>
            <a:r>
              <a:rPr lang="en" sz="1000">
                <a:solidFill>
                  <a:schemeClr val="dk1"/>
                </a:solidFill>
                <a:latin typeface="Roboto Mono"/>
                <a:ea typeface="Roboto Mono"/>
                <a:cs typeface="Roboto Mono"/>
                <a:sym typeface="Roboto Mono"/>
              </a:rPr>
              <a:t>'product'</a:t>
            </a:r>
            <a:r>
              <a:rPr lang="en" sz="1000" b="1">
                <a:solidFill>
                  <a:schemeClr val="hlink"/>
                </a:solidFill>
                <a:latin typeface="Roboto Mono"/>
                <a:ea typeface="Roboto Mono"/>
                <a:cs typeface="Roboto Mono"/>
                <a:sym typeface="Roboto Mono"/>
              </a:rPr>
              <a:t>-&gt;0-&gt;&gt;</a:t>
            </a:r>
            <a:r>
              <a:rPr lang="en" sz="1000">
                <a:solidFill>
                  <a:schemeClr val="dk1"/>
                </a:solidFill>
                <a:latin typeface="Roboto Mono"/>
                <a:ea typeface="Roboto Mono"/>
                <a:cs typeface="Roboto Mono"/>
                <a:sym typeface="Roboto Mono"/>
              </a:rPr>
              <a:t>'product_in_stock' product_in_stock1,</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order_detail</a:t>
            </a:r>
            <a:r>
              <a:rPr lang="en" sz="1000" b="1">
                <a:solidFill>
                  <a:srgbClr val="2B59C3"/>
                </a:solidFill>
                <a:latin typeface="Roboto Mono"/>
                <a:ea typeface="Roboto Mono"/>
                <a:cs typeface="Roboto Mono"/>
                <a:sym typeface="Roboto Mono"/>
              </a:rPr>
              <a:t>-&gt;</a:t>
            </a:r>
            <a:r>
              <a:rPr lang="en" sz="1000">
                <a:solidFill>
                  <a:schemeClr val="dk1"/>
                </a:solidFill>
                <a:latin typeface="Roboto Mono"/>
                <a:ea typeface="Roboto Mono"/>
                <a:cs typeface="Roboto Mono"/>
                <a:sym typeface="Roboto Mono"/>
              </a:rPr>
              <a:t>'product'</a:t>
            </a:r>
            <a:r>
              <a:rPr lang="en" sz="1000" b="1">
                <a:solidFill>
                  <a:srgbClr val="2B59C3"/>
                </a:solidFill>
                <a:latin typeface="Roboto Mono"/>
                <a:ea typeface="Roboto Mono"/>
                <a:cs typeface="Roboto Mono"/>
                <a:sym typeface="Roboto Mono"/>
              </a:rPr>
              <a:t>-&gt;1-&gt;&gt;</a:t>
            </a:r>
            <a:r>
              <a:rPr lang="en" sz="1000">
                <a:solidFill>
                  <a:schemeClr val="dk1"/>
                </a:solidFill>
                <a:latin typeface="Roboto Mono"/>
                <a:ea typeface="Roboto Mono"/>
                <a:cs typeface="Roboto Mono"/>
                <a:sym typeface="Roboto Mono"/>
              </a:rPr>
              <a:t>'product' product2,</a:t>
            </a:r>
            <a:endParaRPr sz="1000">
              <a:solidFill>
                <a:schemeClr val="dk1"/>
              </a:solidFill>
              <a:latin typeface="Roboto Mono"/>
              <a:ea typeface="Roboto Mono"/>
              <a:cs typeface="Roboto Mono"/>
              <a:sym typeface="Roboto Mono"/>
            </a:endParaRPr>
          </a:p>
          <a:p>
            <a:pPr marL="0" lvl="0" indent="457200" algn="l" rtl="0">
              <a:spcBef>
                <a:spcPts val="0"/>
              </a:spcBef>
              <a:spcAft>
                <a:spcPts val="0"/>
              </a:spcAft>
              <a:buNone/>
            </a:pPr>
            <a:r>
              <a:rPr lang="en" sz="1000">
                <a:solidFill>
                  <a:schemeClr val="dk1"/>
                </a:solidFill>
                <a:latin typeface="Roboto Mono"/>
                <a:ea typeface="Roboto Mono"/>
                <a:cs typeface="Roboto Mono"/>
                <a:sym typeface="Roboto Mono"/>
              </a:rPr>
              <a:t> order_detail</a:t>
            </a:r>
            <a:r>
              <a:rPr lang="en" sz="1000" b="1">
                <a:solidFill>
                  <a:schemeClr val="hlink"/>
                </a:solidFill>
                <a:latin typeface="Roboto Mono"/>
                <a:ea typeface="Roboto Mono"/>
                <a:cs typeface="Roboto Mono"/>
                <a:sym typeface="Roboto Mono"/>
              </a:rPr>
              <a:t>-&gt;</a:t>
            </a:r>
            <a:r>
              <a:rPr lang="en" sz="1000">
                <a:solidFill>
                  <a:schemeClr val="dk1"/>
                </a:solidFill>
                <a:latin typeface="Roboto Mono"/>
                <a:ea typeface="Roboto Mono"/>
                <a:cs typeface="Roboto Mono"/>
                <a:sym typeface="Roboto Mono"/>
              </a:rPr>
              <a:t>'product'</a:t>
            </a:r>
            <a:r>
              <a:rPr lang="en" sz="1000" b="1">
                <a:solidFill>
                  <a:schemeClr val="hlink"/>
                </a:solidFill>
                <a:latin typeface="Roboto Mono"/>
                <a:ea typeface="Roboto Mono"/>
                <a:cs typeface="Roboto Mono"/>
                <a:sym typeface="Roboto Mono"/>
              </a:rPr>
              <a:t>-&gt;1-&gt;&gt;</a:t>
            </a:r>
            <a:r>
              <a:rPr lang="en" sz="1000">
                <a:solidFill>
                  <a:schemeClr val="dk1"/>
                </a:solidFill>
                <a:latin typeface="Roboto Mono"/>
                <a:ea typeface="Roboto Mono"/>
                <a:cs typeface="Roboto Mono"/>
                <a:sym typeface="Roboto Mono"/>
              </a:rPr>
              <a:t>'product_in_stock' product_in_stock2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customer_product_order_2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WHERE</a:t>
            </a:r>
            <a:r>
              <a:rPr lang="en" sz="1000">
                <a:solidFill>
                  <a:schemeClr val="dk1"/>
                </a:solidFill>
                <a:latin typeface="Roboto Mono"/>
                <a:ea typeface="Roboto Mono"/>
                <a:cs typeface="Roboto Mono"/>
                <a:sym typeface="Roboto Mono"/>
              </a:rPr>
              <a:t> order_id = 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order_date | customer_name | customer_email | product1 | product_in_stock1 | product2 | product_in_stock2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2022-12-02 |           Jim |  jim@gmail.com |       PC |                10 |    Watch |              1000</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(1 rows)</a:t>
            </a:r>
            <a:endParaRPr sz="1000">
              <a:solidFill>
                <a:schemeClr val="dk1"/>
              </a:solidFill>
              <a:latin typeface="Roboto Mono"/>
              <a:ea typeface="Roboto Mono"/>
              <a:cs typeface="Roboto Mono"/>
              <a:sym typeface="Roboto Mono"/>
            </a:endParaRPr>
          </a:p>
        </p:txBody>
      </p:sp>
      <p:sp>
        <p:nvSpPr>
          <p:cNvPr id="762" name="Google Shape;762;p88"/>
          <p:cNvSpPr txBox="1"/>
          <p:nvPr/>
        </p:nvSpPr>
        <p:spPr>
          <a:xfrm>
            <a:off x="394650" y="1321075"/>
            <a:ext cx="2176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Mono"/>
                <a:ea typeface="Roboto Mono"/>
                <a:cs typeface="Roboto Mono"/>
                <a:sym typeface="Roboto Mono"/>
              </a:rPr>
              <a:t>JSON </a:t>
            </a:r>
            <a:r>
              <a:rPr lang="en" b="1">
                <a:solidFill>
                  <a:srgbClr val="1A73E8"/>
                </a:solidFill>
                <a:latin typeface="Roboto Mono"/>
                <a:ea typeface="Roboto Mono"/>
                <a:cs typeface="Roboto Mono"/>
                <a:sym typeface="Roboto Mono"/>
              </a:rPr>
              <a:t>-&gt;</a:t>
            </a:r>
            <a:r>
              <a:rPr lang="en">
                <a:latin typeface="Roboto Mono"/>
                <a:ea typeface="Roboto Mono"/>
                <a:cs typeface="Roboto Mono"/>
                <a:sym typeface="Roboto Mono"/>
              </a:rPr>
              <a:t> ? = JSON</a:t>
            </a:r>
            <a:br>
              <a:rPr lang="en">
                <a:latin typeface="Roboto Mono"/>
                <a:ea typeface="Roboto Mono"/>
                <a:cs typeface="Roboto Mono"/>
                <a:sym typeface="Roboto Mono"/>
              </a:rPr>
            </a:br>
            <a:r>
              <a:rPr lang="en">
                <a:solidFill>
                  <a:schemeClr val="dk1"/>
                </a:solidFill>
                <a:latin typeface="Roboto Mono"/>
                <a:ea typeface="Roboto Mono"/>
                <a:cs typeface="Roboto Mono"/>
                <a:sym typeface="Roboto Mono"/>
              </a:rPr>
              <a:t>JSON </a:t>
            </a:r>
            <a:r>
              <a:rPr lang="en" b="1">
                <a:solidFill>
                  <a:srgbClr val="1A73E8"/>
                </a:solidFill>
                <a:latin typeface="Roboto Mono"/>
                <a:ea typeface="Roboto Mono"/>
                <a:cs typeface="Roboto Mono"/>
                <a:sym typeface="Roboto Mono"/>
              </a:rPr>
              <a:t>-&gt;&gt;</a:t>
            </a:r>
            <a:r>
              <a:rPr lang="en">
                <a:solidFill>
                  <a:schemeClr val="dk1"/>
                </a:solidFill>
                <a:latin typeface="Roboto Mono"/>
                <a:ea typeface="Roboto Mono"/>
                <a:cs typeface="Roboto Mono"/>
                <a:sym typeface="Roboto Mono"/>
              </a:rPr>
              <a:t> ? = TEXT</a:t>
            </a:r>
            <a:endParaRPr>
              <a:latin typeface="Roboto Mono"/>
              <a:ea typeface="Roboto Mono"/>
              <a:cs typeface="Roboto Mono"/>
              <a:sym typeface="Roboto Mono"/>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89"/>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JSONB Attributes in Indexes</a:t>
            </a:r>
            <a:endParaRPr>
              <a:solidFill>
                <a:schemeClr val="accent1"/>
              </a:solidFill>
            </a:endParaRPr>
          </a:p>
        </p:txBody>
      </p:sp>
      <p:sp>
        <p:nvSpPr>
          <p:cNvPr id="768" name="Google Shape;768;p89"/>
          <p:cNvSpPr/>
          <p:nvPr/>
        </p:nvSpPr>
        <p:spPr>
          <a:xfrm>
            <a:off x="439975" y="1397700"/>
            <a:ext cx="8354700" cy="30018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Roboto Mono"/>
                <a:ea typeface="Roboto Mono"/>
                <a:cs typeface="Roboto Mono"/>
                <a:sym typeface="Roboto Mono"/>
              </a:rPr>
              <a:t>ycqlsh:&gt;</a:t>
            </a:r>
            <a:r>
              <a:rPr lang="en" sz="1000">
                <a:solidFill>
                  <a:schemeClr val="dk1"/>
                </a:solidFill>
                <a:latin typeface="Roboto Mono"/>
                <a:ea typeface="Roboto Mono"/>
                <a:cs typeface="Roboto Mono"/>
                <a:sym typeface="Roboto Mono"/>
              </a:rPr>
              <a:t> </a:t>
            </a:r>
            <a:r>
              <a:rPr lang="en" sz="1000" b="1">
                <a:solidFill>
                  <a:srgbClr val="2B59C3"/>
                </a:solidFill>
                <a:latin typeface="Roboto Mono"/>
                <a:ea typeface="Roboto Mono"/>
                <a:cs typeface="Roboto Mono"/>
                <a:sym typeface="Roboto Mono"/>
              </a:rPr>
              <a:t>USE</a:t>
            </a:r>
            <a:r>
              <a:rPr lang="en" sz="1000">
                <a:solidFill>
                  <a:schemeClr val="dk1"/>
                </a:solidFill>
                <a:latin typeface="Roboto Mono"/>
                <a:ea typeface="Roboto Mono"/>
                <a:cs typeface="Roboto Mono"/>
                <a:sym typeface="Roboto Mono"/>
              </a:rPr>
              <a:t> my_application;</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b="1">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b="1">
                <a:solidFill>
                  <a:schemeClr val="dk1"/>
                </a:solidFill>
                <a:latin typeface="Roboto Mono"/>
                <a:ea typeface="Roboto Mono"/>
                <a:cs typeface="Roboto Mono"/>
                <a:sym typeface="Roboto Mono"/>
              </a:rPr>
              <a:t>ycqlsh:my_application&gt;</a:t>
            </a:r>
            <a:r>
              <a:rPr lang="en" sz="1000">
                <a:solidFill>
                  <a:schemeClr val="dk1"/>
                </a:solidFill>
                <a:latin typeface="Roboto Mono"/>
                <a:ea typeface="Roboto Mono"/>
                <a:cs typeface="Roboto Mono"/>
                <a:sym typeface="Roboto Mono"/>
              </a:rPr>
              <a:t> </a:t>
            </a:r>
            <a:r>
              <a:rPr lang="en" sz="1000" b="1">
                <a:solidFill>
                  <a:srgbClr val="1A73E8"/>
                </a:solidFill>
                <a:latin typeface="Roboto Mono"/>
                <a:ea typeface="Roboto Mono"/>
                <a:cs typeface="Roboto Mono"/>
                <a:sym typeface="Roboto Mono"/>
              </a:rPr>
              <a:t>EXPLAIN SELECT</a:t>
            </a:r>
            <a:r>
              <a:rPr lang="en" sz="1000">
                <a:solidFill>
                  <a:schemeClr val="dk1"/>
                </a:solidFill>
                <a:latin typeface="Roboto Mono"/>
                <a:ea typeface="Roboto Mono"/>
                <a:cs typeface="Roboto Mono"/>
                <a:sym typeface="Roboto Mono"/>
              </a:rPr>
              <a:t> order_id </a:t>
            </a:r>
            <a:r>
              <a:rPr lang="en" sz="1000" b="1">
                <a:solidFill>
                  <a:srgbClr val="1A73E8"/>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customer_product_order_2 </a:t>
            </a:r>
            <a:r>
              <a:rPr lang="en" sz="1000" b="1">
                <a:solidFill>
                  <a:srgbClr val="1A73E8"/>
                </a:solidFill>
                <a:latin typeface="Roboto Mono"/>
                <a:ea typeface="Roboto Mono"/>
                <a:cs typeface="Roboto Mono"/>
                <a:sym typeface="Roboto Mono"/>
              </a:rPr>
              <a:t>WHERE</a:t>
            </a:r>
            <a:r>
              <a:rPr lang="en" sz="1000">
                <a:solidFill>
                  <a:schemeClr val="dk1"/>
                </a:solidFill>
                <a:latin typeface="Roboto Mono"/>
                <a:ea typeface="Roboto Mono"/>
                <a:cs typeface="Roboto Mono"/>
                <a:sym typeface="Roboto Mono"/>
              </a:rPr>
              <a:t> order_detail-&gt;'product'-&gt;0-&gt;&gt;'customer_email' =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 QUERY PLAN</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 </a:t>
            </a:r>
            <a:r>
              <a:rPr lang="en" sz="1000">
                <a:solidFill>
                  <a:schemeClr val="dk1"/>
                </a:solidFill>
                <a:highlight>
                  <a:srgbClr val="FFFF00"/>
                </a:highlight>
                <a:latin typeface="Roboto Mono"/>
                <a:ea typeface="Roboto Mono"/>
                <a:cs typeface="Roboto Mono"/>
                <a:sym typeface="Roboto Mono"/>
              </a:rPr>
              <a:t>Seq Scan</a:t>
            </a:r>
            <a:r>
              <a:rPr lang="en" sz="1000">
                <a:solidFill>
                  <a:schemeClr val="dk1"/>
                </a:solidFill>
                <a:latin typeface="Roboto Mono"/>
                <a:ea typeface="Roboto Mono"/>
                <a:cs typeface="Roboto Mono"/>
                <a:sym typeface="Roboto Mono"/>
              </a:rPr>
              <a:t> on my_application.customer_product_order_2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b="1">
                <a:solidFill>
                  <a:schemeClr val="dk1"/>
                </a:solidFill>
                <a:highlight>
                  <a:srgbClr val="D9D9D9"/>
                </a:highlight>
                <a:latin typeface="Roboto Mono"/>
                <a:ea typeface="Roboto Mono"/>
                <a:cs typeface="Roboto Mono"/>
                <a:sym typeface="Roboto Mono"/>
              </a:rPr>
              <a:t>ycqlsh:my_application&gt;</a:t>
            </a:r>
            <a:r>
              <a:rPr lang="en" sz="1000">
                <a:solidFill>
                  <a:schemeClr val="dk1"/>
                </a:solidFill>
                <a:highlight>
                  <a:srgbClr val="D9D9D9"/>
                </a:highlight>
                <a:latin typeface="Roboto Mono"/>
                <a:ea typeface="Roboto Mono"/>
                <a:cs typeface="Roboto Mono"/>
                <a:sym typeface="Roboto Mono"/>
              </a:rPr>
              <a:t> </a:t>
            </a:r>
            <a:r>
              <a:rPr lang="en" sz="1000" b="1">
                <a:solidFill>
                  <a:srgbClr val="1A73E8"/>
                </a:solidFill>
                <a:highlight>
                  <a:srgbClr val="D9D9D9"/>
                </a:highlight>
                <a:latin typeface="Roboto Mono"/>
                <a:ea typeface="Roboto Mono"/>
                <a:cs typeface="Roboto Mono"/>
                <a:sym typeface="Roboto Mono"/>
              </a:rPr>
              <a:t>CREATE INDEX</a:t>
            </a:r>
            <a:r>
              <a:rPr lang="en" sz="1000">
                <a:solidFill>
                  <a:schemeClr val="dk1"/>
                </a:solidFill>
                <a:highlight>
                  <a:srgbClr val="D9D9D9"/>
                </a:highlight>
                <a:latin typeface="Roboto Mono"/>
                <a:ea typeface="Roboto Mono"/>
                <a:cs typeface="Roboto Mono"/>
                <a:sym typeface="Roboto Mono"/>
              </a:rPr>
              <a:t> order_detail_idx </a:t>
            </a:r>
            <a:r>
              <a:rPr lang="en" sz="1000" b="1">
                <a:solidFill>
                  <a:srgbClr val="1A73E8"/>
                </a:solidFill>
                <a:highlight>
                  <a:srgbClr val="D9D9D9"/>
                </a:highlight>
                <a:latin typeface="Roboto Mono"/>
                <a:ea typeface="Roboto Mono"/>
                <a:cs typeface="Roboto Mono"/>
                <a:sym typeface="Roboto Mono"/>
              </a:rPr>
              <a:t>ON</a:t>
            </a:r>
            <a:r>
              <a:rPr lang="en" sz="1000">
                <a:solidFill>
                  <a:schemeClr val="dk1"/>
                </a:solidFill>
                <a:highlight>
                  <a:srgbClr val="D9D9D9"/>
                </a:highlight>
                <a:latin typeface="Roboto Mono"/>
                <a:ea typeface="Roboto Mono"/>
                <a:cs typeface="Roboto Mono"/>
                <a:sym typeface="Roboto Mono"/>
              </a:rPr>
              <a:t> customer_product_order_2(order_detail-&gt;'product'-&gt;0-&gt;&gt;'customer_email') </a:t>
            </a:r>
            <a:r>
              <a:rPr lang="en" sz="1000" b="1">
                <a:solidFill>
                  <a:srgbClr val="1A73E8"/>
                </a:solidFill>
                <a:highlight>
                  <a:srgbClr val="D9D9D9"/>
                </a:highlight>
                <a:latin typeface="Roboto Mono"/>
                <a:ea typeface="Roboto Mono"/>
                <a:cs typeface="Roboto Mono"/>
                <a:sym typeface="Roboto Mono"/>
              </a:rPr>
              <a:t>INCLUDE</a:t>
            </a:r>
            <a:r>
              <a:rPr lang="en" sz="1000">
                <a:solidFill>
                  <a:schemeClr val="dk1"/>
                </a:solidFill>
                <a:highlight>
                  <a:srgbClr val="D9D9D9"/>
                </a:highlight>
                <a:latin typeface="Roboto Mono"/>
                <a:ea typeface="Roboto Mono"/>
                <a:cs typeface="Roboto Mono"/>
                <a:sym typeface="Roboto Mono"/>
              </a:rPr>
              <a:t> (order_id);</a:t>
            </a:r>
            <a:endParaRPr sz="1000">
              <a:solidFill>
                <a:schemeClr val="dk1"/>
              </a:solidFill>
              <a:highlight>
                <a:srgbClr val="D9D9D9"/>
              </a:highlight>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br>
              <a:rPr lang="en" sz="1000">
                <a:solidFill>
                  <a:schemeClr val="dk1"/>
                </a:solidFill>
                <a:latin typeface="Roboto Mono"/>
                <a:ea typeface="Roboto Mono"/>
                <a:cs typeface="Roboto Mono"/>
                <a:sym typeface="Roboto Mono"/>
              </a:rPr>
            </a:br>
            <a:r>
              <a:rPr lang="en" sz="1000" b="1">
                <a:solidFill>
                  <a:schemeClr val="dk1"/>
                </a:solidFill>
                <a:latin typeface="Roboto Mono"/>
                <a:ea typeface="Roboto Mono"/>
                <a:cs typeface="Roboto Mono"/>
                <a:sym typeface="Roboto Mono"/>
              </a:rPr>
              <a:t>ycqlsh:my_application&gt;</a:t>
            </a:r>
            <a:r>
              <a:rPr lang="en" sz="1000">
                <a:solidFill>
                  <a:schemeClr val="dk1"/>
                </a:solidFill>
                <a:latin typeface="Roboto Mono"/>
                <a:ea typeface="Roboto Mono"/>
                <a:cs typeface="Roboto Mono"/>
                <a:sym typeface="Roboto Mono"/>
              </a:rPr>
              <a:t> </a:t>
            </a:r>
            <a:r>
              <a:rPr lang="en" sz="1000" b="1">
                <a:solidFill>
                  <a:srgbClr val="1A73E8"/>
                </a:solidFill>
                <a:latin typeface="Roboto Mono"/>
                <a:ea typeface="Roboto Mono"/>
                <a:cs typeface="Roboto Mono"/>
                <a:sym typeface="Roboto Mono"/>
              </a:rPr>
              <a:t>EXPLAIN SELECT</a:t>
            </a:r>
            <a:r>
              <a:rPr lang="en" sz="1000">
                <a:solidFill>
                  <a:schemeClr val="dk1"/>
                </a:solidFill>
                <a:latin typeface="Roboto Mono"/>
                <a:ea typeface="Roboto Mono"/>
                <a:cs typeface="Roboto Mono"/>
                <a:sym typeface="Roboto Mono"/>
              </a:rPr>
              <a:t> order_id </a:t>
            </a:r>
            <a:r>
              <a:rPr lang="en" sz="1000" b="1">
                <a:solidFill>
                  <a:srgbClr val="1A73E8"/>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customer_product_order_2 </a:t>
            </a:r>
            <a:r>
              <a:rPr lang="en" sz="1000" b="1">
                <a:solidFill>
                  <a:srgbClr val="1A73E8"/>
                </a:solidFill>
                <a:latin typeface="Roboto Mono"/>
                <a:ea typeface="Roboto Mono"/>
                <a:cs typeface="Roboto Mono"/>
                <a:sym typeface="Roboto Mono"/>
              </a:rPr>
              <a:t>WHERE</a:t>
            </a:r>
            <a:r>
              <a:rPr lang="en" sz="1000">
                <a:solidFill>
                  <a:schemeClr val="dk1"/>
                </a:solidFill>
                <a:latin typeface="Roboto Mono"/>
                <a:ea typeface="Roboto Mono"/>
                <a:cs typeface="Roboto Mono"/>
                <a:sym typeface="Roboto Mono"/>
              </a:rPr>
              <a:t> order_detail-&gt;'product'-&gt;0-&gt;&gt;'customer_email' = 'jim@gmail.com';</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 QUERY PLAN</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1000">
                <a:solidFill>
                  <a:schemeClr val="dk1"/>
                </a:solidFill>
                <a:latin typeface="Roboto Mono"/>
                <a:ea typeface="Roboto Mono"/>
                <a:cs typeface="Roboto Mono"/>
                <a:sym typeface="Roboto Mono"/>
              </a:rPr>
              <a:t> </a:t>
            </a:r>
            <a:r>
              <a:rPr lang="en" sz="1000">
                <a:solidFill>
                  <a:schemeClr val="dk1"/>
                </a:solidFill>
                <a:highlight>
                  <a:srgbClr val="FFFF00"/>
                </a:highlight>
                <a:latin typeface="Roboto Mono"/>
                <a:ea typeface="Roboto Mono"/>
                <a:cs typeface="Roboto Mono"/>
                <a:sym typeface="Roboto Mono"/>
              </a:rPr>
              <a:t>Index Only Scan</a:t>
            </a:r>
            <a:r>
              <a:rPr lang="en" sz="1000">
                <a:solidFill>
                  <a:schemeClr val="dk1"/>
                </a:solidFill>
                <a:latin typeface="Roboto Mono"/>
                <a:ea typeface="Roboto Mono"/>
                <a:cs typeface="Roboto Mono"/>
                <a:sym typeface="Roboto Mono"/>
              </a:rPr>
              <a:t> using my_application.order_detail_idx on my_application.customer_product_order_2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Key Conditions: (order_detail-&gt;'product'-&gt;'0'-&gt;&gt;'customer_email' = 'jim@gmail.com')</a:t>
            </a:r>
            <a:endParaRPr sz="900">
              <a:solidFill>
                <a:schemeClr val="dk1"/>
              </a:solidFill>
              <a:latin typeface="Roboto Mono"/>
              <a:ea typeface="Roboto Mono"/>
              <a:cs typeface="Roboto Mono"/>
              <a:sym typeface="Roboto Mono"/>
            </a:endParaRPr>
          </a:p>
        </p:txBody>
      </p:sp>
      <p:sp>
        <p:nvSpPr>
          <p:cNvPr id="769" name="Google Shape;769;p89"/>
          <p:cNvSpPr txBox="1"/>
          <p:nvPr/>
        </p:nvSpPr>
        <p:spPr>
          <a:xfrm>
            <a:off x="258000" y="859366"/>
            <a:ext cx="8628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sz="1800">
                <a:solidFill>
                  <a:schemeClr val="dk2"/>
                </a:solidFill>
                <a:latin typeface="Lato"/>
                <a:ea typeface="Lato"/>
                <a:cs typeface="Lato"/>
                <a:sym typeface="Lato"/>
              </a:rPr>
              <a:t>Use </a:t>
            </a:r>
            <a:r>
              <a:rPr lang="en" sz="1800" u="sng">
                <a:solidFill>
                  <a:schemeClr val="hlink"/>
                </a:solidFill>
                <a:latin typeface="Lato"/>
                <a:ea typeface="Lato"/>
                <a:cs typeface="Lato"/>
                <a:sym typeface="Lato"/>
                <a:hlinkClick r:id="rId3"/>
              </a:rPr>
              <a:t>JSON operators</a:t>
            </a:r>
            <a:r>
              <a:rPr lang="en" sz="1800">
                <a:solidFill>
                  <a:schemeClr val="dk2"/>
                </a:solidFill>
                <a:latin typeface="Lato"/>
                <a:ea typeface="Lato"/>
                <a:cs typeface="Lato"/>
                <a:sym typeface="Lato"/>
              </a:rPr>
              <a:t> to create indexes on JSONB attributes</a:t>
            </a:r>
            <a:endParaRPr sz="1800">
              <a:solidFill>
                <a:schemeClr val="dk2"/>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90"/>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JSONB Attribute Value UPDATEs</a:t>
            </a:r>
            <a:endParaRPr>
              <a:solidFill>
                <a:schemeClr val="accent1"/>
              </a:solidFill>
            </a:endParaRPr>
          </a:p>
        </p:txBody>
      </p:sp>
      <p:sp>
        <p:nvSpPr>
          <p:cNvPr id="775" name="Google Shape;775;p90"/>
          <p:cNvSpPr/>
          <p:nvPr/>
        </p:nvSpPr>
        <p:spPr>
          <a:xfrm>
            <a:off x="439975" y="1383825"/>
            <a:ext cx="8479800" cy="32430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chemeClr val="dk1"/>
                </a:solidFill>
                <a:latin typeface="Roboto Mono"/>
                <a:ea typeface="Roboto Mono"/>
                <a:cs typeface="Roboto Mono"/>
                <a:sym typeface="Roboto Mono"/>
              </a:rPr>
              <a:t>ycqlsh:&gt;</a:t>
            </a:r>
            <a:r>
              <a:rPr lang="en" sz="900">
                <a:solidFill>
                  <a:schemeClr val="dk1"/>
                </a:solidFill>
                <a:latin typeface="Roboto Mono"/>
                <a:ea typeface="Roboto Mono"/>
                <a:cs typeface="Roboto Mono"/>
                <a:sym typeface="Roboto Mono"/>
              </a:rPr>
              <a:t> </a:t>
            </a:r>
            <a:r>
              <a:rPr lang="en" sz="900" b="1">
                <a:solidFill>
                  <a:srgbClr val="2B59C3"/>
                </a:solidFill>
                <a:latin typeface="Roboto Mono"/>
                <a:ea typeface="Roboto Mono"/>
                <a:cs typeface="Roboto Mono"/>
                <a:sym typeface="Roboto Mono"/>
              </a:rPr>
              <a:t>USE</a:t>
            </a:r>
            <a:r>
              <a:rPr lang="en" sz="900">
                <a:solidFill>
                  <a:schemeClr val="dk1"/>
                </a:solidFill>
                <a:latin typeface="Roboto Mono"/>
                <a:ea typeface="Roboto Mono"/>
                <a:cs typeface="Roboto Mono"/>
                <a:sym typeface="Roboto Mono"/>
              </a:rPr>
              <a:t> my_application;</a:t>
            </a:r>
            <a:br>
              <a:rPr lang="en" sz="900">
                <a:solidFill>
                  <a:schemeClr val="dk1"/>
                </a:solidFill>
                <a:latin typeface="Roboto Mono"/>
                <a:ea typeface="Roboto Mono"/>
                <a:cs typeface="Roboto Mono"/>
                <a:sym typeface="Roboto Mono"/>
              </a:rPr>
            </a:b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b="1">
                <a:solidFill>
                  <a:schemeClr val="dk1"/>
                </a:solidFill>
                <a:latin typeface="Roboto Mono"/>
                <a:ea typeface="Roboto Mono"/>
                <a:cs typeface="Roboto Mono"/>
                <a:sym typeface="Roboto Mono"/>
              </a:rPr>
              <a:t>ycqlsh:&gt;</a:t>
            </a:r>
            <a:r>
              <a:rPr lang="en" sz="900">
                <a:solidFill>
                  <a:schemeClr val="dk1"/>
                </a:solidFill>
                <a:latin typeface="Roboto Mono"/>
                <a:ea typeface="Roboto Mono"/>
                <a:cs typeface="Roboto Mono"/>
                <a:sym typeface="Roboto Mono"/>
              </a:rPr>
              <a:t> </a:t>
            </a:r>
            <a:r>
              <a:rPr lang="en" sz="900" b="1">
                <a:solidFill>
                  <a:srgbClr val="2B59C3"/>
                </a:solidFill>
                <a:latin typeface="Roboto Mono"/>
                <a:ea typeface="Roboto Mono"/>
                <a:cs typeface="Roboto Mono"/>
                <a:sym typeface="Roboto Mono"/>
              </a:rPr>
              <a:t>SELECT</a:t>
            </a:r>
            <a:r>
              <a:rPr lang="en" sz="900">
                <a:solidFill>
                  <a:schemeClr val="dk1"/>
                </a:solidFill>
                <a:latin typeface="Roboto Mono"/>
                <a:ea typeface="Roboto Mono"/>
                <a:cs typeface="Roboto Mono"/>
                <a:sym typeface="Roboto Mono"/>
              </a:rPr>
              <a:t> order_id, order_detail-&gt;'product'-&gt;0-&gt;&gt;'product_in_stock' product_in_stock </a:t>
            </a:r>
            <a:r>
              <a:rPr lang="en" sz="900" b="1">
                <a:solidFill>
                  <a:srgbClr val="2B59C3"/>
                </a:solidFill>
                <a:latin typeface="Roboto Mono"/>
                <a:ea typeface="Roboto Mono"/>
                <a:cs typeface="Roboto Mono"/>
                <a:sym typeface="Roboto Mono"/>
              </a:rPr>
              <a:t>FROM</a:t>
            </a:r>
            <a:r>
              <a:rPr lang="en" sz="900">
                <a:solidFill>
                  <a:schemeClr val="dk1"/>
                </a:solidFill>
                <a:latin typeface="Roboto Mono"/>
                <a:ea typeface="Roboto Mono"/>
                <a:cs typeface="Roboto Mono"/>
                <a:sym typeface="Roboto Mono"/>
              </a:rPr>
              <a:t> customer_product_order_2 </a:t>
            </a:r>
            <a:r>
              <a:rPr lang="en" sz="900" b="1">
                <a:solidFill>
                  <a:srgbClr val="2B59C3"/>
                </a:solidFill>
                <a:latin typeface="Roboto Mono"/>
                <a:ea typeface="Roboto Mono"/>
                <a:cs typeface="Roboto Mono"/>
                <a:sym typeface="Roboto Mono"/>
              </a:rPr>
              <a:t>WHERE</a:t>
            </a:r>
            <a:r>
              <a:rPr lang="en" sz="900">
                <a:solidFill>
                  <a:schemeClr val="dk1"/>
                </a:solidFill>
                <a:latin typeface="Roboto Mono"/>
                <a:ea typeface="Roboto Mono"/>
                <a:cs typeface="Roboto Mono"/>
                <a:sym typeface="Roboto Mono"/>
              </a:rPr>
              <a:t> order_detail-&gt;&gt;'customer_email' = 'jim@gmail.com';</a:t>
            </a: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a:solidFill>
                  <a:schemeClr val="dk1"/>
                </a:solidFill>
                <a:latin typeface="Roboto Mono"/>
                <a:ea typeface="Roboto Mono"/>
                <a:cs typeface="Roboto Mono"/>
                <a:sym typeface="Roboto Mono"/>
              </a:rPr>
              <a:t> order_id | product_in_stock</a:t>
            </a: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a:solidFill>
                  <a:schemeClr val="dk1"/>
                </a:solidFill>
                <a:latin typeface="Roboto Mono"/>
                <a:ea typeface="Roboto Mono"/>
                <a:cs typeface="Roboto Mono"/>
                <a:sym typeface="Roboto Mono"/>
              </a:rPr>
              <a:t>----------+------------------</a:t>
            </a: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a:solidFill>
                  <a:schemeClr val="dk1"/>
                </a:solidFill>
                <a:latin typeface="Roboto Mono"/>
                <a:ea typeface="Roboto Mono"/>
                <a:cs typeface="Roboto Mono"/>
                <a:sym typeface="Roboto Mono"/>
              </a:rPr>
              <a:t>        1 |             </a:t>
            </a:r>
            <a:r>
              <a:rPr lang="en" sz="900">
                <a:solidFill>
                  <a:schemeClr val="dk1"/>
                </a:solidFill>
                <a:highlight>
                  <a:srgbClr val="FFFF00"/>
                </a:highlight>
                <a:latin typeface="Roboto Mono"/>
                <a:ea typeface="Roboto Mono"/>
                <a:cs typeface="Roboto Mono"/>
                <a:sym typeface="Roboto Mono"/>
              </a:rPr>
              <a:t>1000</a:t>
            </a:r>
            <a:endParaRPr sz="900">
              <a:solidFill>
                <a:schemeClr val="dk1"/>
              </a:solidFill>
              <a:highlight>
                <a:srgbClr val="FFFF00"/>
              </a:highlight>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a:solidFill>
                  <a:schemeClr val="dk1"/>
                </a:solidFill>
                <a:latin typeface="Roboto Mono"/>
                <a:ea typeface="Roboto Mono"/>
                <a:cs typeface="Roboto Mono"/>
                <a:sym typeface="Roboto Mono"/>
              </a:rPr>
              <a:t>        2 |               10</a:t>
            </a: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(2 rows)</a:t>
            </a:r>
            <a:br>
              <a:rPr lang="en" sz="900">
                <a:solidFill>
                  <a:schemeClr val="dk1"/>
                </a:solidFill>
                <a:latin typeface="Roboto Mono"/>
                <a:ea typeface="Roboto Mono"/>
                <a:cs typeface="Roboto Mono"/>
                <a:sym typeface="Roboto Mono"/>
              </a:rPr>
            </a:br>
            <a:br>
              <a:rPr lang="en" sz="900">
                <a:solidFill>
                  <a:schemeClr val="dk1"/>
                </a:solidFill>
                <a:latin typeface="Roboto Mono"/>
                <a:ea typeface="Roboto Mono"/>
                <a:cs typeface="Roboto Mono"/>
                <a:sym typeface="Roboto Mono"/>
              </a:rPr>
            </a:br>
            <a:r>
              <a:rPr lang="en" sz="900" b="1">
                <a:solidFill>
                  <a:schemeClr val="dk1"/>
                </a:solidFill>
                <a:highlight>
                  <a:srgbClr val="D9D9D9"/>
                </a:highlight>
                <a:latin typeface="Roboto Mono"/>
                <a:ea typeface="Roboto Mono"/>
                <a:cs typeface="Roboto Mono"/>
                <a:sym typeface="Roboto Mono"/>
              </a:rPr>
              <a:t>ycqlsh:&gt;</a:t>
            </a:r>
            <a:r>
              <a:rPr lang="en" sz="900">
                <a:solidFill>
                  <a:schemeClr val="dk1"/>
                </a:solidFill>
                <a:highlight>
                  <a:srgbClr val="D9D9D9"/>
                </a:highlight>
                <a:latin typeface="Roboto Mono"/>
                <a:ea typeface="Roboto Mono"/>
                <a:cs typeface="Roboto Mono"/>
                <a:sym typeface="Roboto Mono"/>
              </a:rPr>
              <a:t> </a:t>
            </a:r>
            <a:r>
              <a:rPr lang="en" sz="900" b="1">
                <a:solidFill>
                  <a:srgbClr val="2B59C3"/>
                </a:solidFill>
                <a:highlight>
                  <a:srgbClr val="D9D9D9"/>
                </a:highlight>
                <a:latin typeface="Roboto Mono"/>
                <a:ea typeface="Roboto Mono"/>
                <a:cs typeface="Roboto Mono"/>
                <a:sym typeface="Roboto Mono"/>
              </a:rPr>
              <a:t>UPDATE</a:t>
            </a:r>
            <a:r>
              <a:rPr lang="en" sz="900">
                <a:solidFill>
                  <a:schemeClr val="dk1"/>
                </a:solidFill>
                <a:highlight>
                  <a:srgbClr val="D9D9D9"/>
                </a:highlight>
                <a:latin typeface="Roboto Mono"/>
                <a:ea typeface="Roboto Mono"/>
                <a:cs typeface="Roboto Mono"/>
                <a:sym typeface="Roboto Mono"/>
              </a:rPr>
              <a:t> customer_product_order_2 </a:t>
            </a:r>
            <a:r>
              <a:rPr lang="en" sz="900" b="1">
                <a:solidFill>
                  <a:srgbClr val="2B59C3"/>
                </a:solidFill>
                <a:highlight>
                  <a:srgbClr val="D9D9D9"/>
                </a:highlight>
                <a:latin typeface="Roboto Mono"/>
                <a:ea typeface="Roboto Mono"/>
                <a:cs typeface="Roboto Mono"/>
                <a:sym typeface="Roboto Mono"/>
              </a:rPr>
              <a:t>SET</a:t>
            </a:r>
            <a:r>
              <a:rPr lang="en" sz="900">
                <a:solidFill>
                  <a:schemeClr val="dk1"/>
                </a:solidFill>
                <a:highlight>
                  <a:srgbClr val="D9D9D9"/>
                </a:highlight>
                <a:latin typeface="Roboto Mono"/>
                <a:ea typeface="Roboto Mono"/>
                <a:cs typeface="Roboto Mono"/>
                <a:sym typeface="Roboto Mono"/>
              </a:rPr>
              <a:t> </a:t>
            </a:r>
            <a:r>
              <a:rPr lang="en" sz="900" b="1">
                <a:solidFill>
                  <a:schemeClr val="dk1"/>
                </a:solidFill>
                <a:highlight>
                  <a:srgbClr val="D9D9D9"/>
                </a:highlight>
                <a:latin typeface="Roboto Mono"/>
                <a:ea typeface="Roboto Mono"/>
                <a:cs typeface="Roboto Mono"/>
                <a:sym typeface="Roboto Mono"/>
              </a:rPr>
              <a:t>order_detail-&gt;'product'-&gt;0-&gt;&gt;'product_in_stock' = '999'</a:t>
            </a:r>
            <a:r>
              <a:rPr lang="en" sz="900">
                <a:solidFill>
                  <a:schemeClr val="dk1"/>
                </a:solidFill>
                <a:highlight>
                  <a:srgbClr val="D9D9D9"/>
                </a:highlight>
                <a:latin typeface="Roboto Mono"/>
                <a:ea typeface="Roboto Mono"/>
                <a:cs typeface="Roboto Mono"/>
                <a:sym typeface="Roboto Mono"/>
              </a:rPr>
              <a:t> </a:t>
            </a:r>
            <a:r>
              <a:rPr lang="en" sz="900" b="1">
                <a:solidFill>
                  <a:srgbClr val="2B59C3"/>
                </a:solidFill>
                <a:highlight>
                  <a:srgbClr val="D9D9D9"/>
                </a:highlight>
                <a:latin typeface="Roboto Mono"/>
                <a:ea typeface="Roboto Mono"/>
                <a:cs typeface="Roboto Mono"/>
                <a:sym typeface="Roboto Mono"/>
              </a:rPr>
              <a:t>WHERE</a:t>
            </a:r>
            <a:r>
              <a:rPr lang="en" sz="900">
                <a:solidFill>
                  <a:schemeClr val="dk1"/>
                </a:solidFill>
                <a:highlight>
                  <a:srgbClr val="D9D9D9"/>
                </a:highlight>
                <a:latin typeface="Roboto Mono"/>
                <a:ea typeface="Roboto Mono"/>
                <a:cs typeface="Roboto Mono"/>
                <a:sym typeface="Roboto Mono"/>
              </a:rPr>
              <a:t> ORDER_ID = 1;</a:t>
            </a:r>
            <a:br>
              <a:rPr lang="en" sz="900">
                <a:solidFill>
                  <a:schemeClr val="dk1"/>
                </a:solidFill>
                <a:latin typeface="Roboto Mono"/>
                <a:ea typeface="Roboto Mono"/>
                <a:cs typeface="Roboto Mono"/>
                <a:sym typeface="Roboto Mono"/>
              </a:rPr>
            </a:b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b="1">
                <a:solidFill>
                  <a:schemeClr val="dk1"/>
                </a:solidFill>
                <a:latin typeface="Roboto Mono"/>
                <a:ea typeface="Roboto Mono"/>
                <a:cs typeface="Roboto Mono"/>
                <a:sym typeface="Roboto Mono"/>
              </a:rPr>
              <a:t>ycqlsh:&gt;</a:t>
            </a:r>
            <a:r>
              <a:rPr lang="en" sz="900">
                <a:solidFill>
                  <a:schemeClr val="dk1"/>
                </a:solidFill>
                <a:latin typeface="Roboto Mono"/>
                <a:ea typeface="Roboto Mono"/>
                <a:cs typeface="Roboto Mono"/>
                <a:sym typeface="Roboto Mono"/>
              </a:rPr>
              <a:t> </a:t>
            </a:r>
            <a:r>
              <a:rPr lang="en" sz="900" b="1">
                <a:solidFill>
                  <a:srgbClr val="2B59C3"/>
                </a:solidFill>
                <a:latin typeface="Roboto Mono"/>
                <a:ea typeface="Roboto Mono"/>
                <a:cs typeface="Roboto Mono"/>
                <a:sym typeface="Roboto Mono"/>
              </a:rPr>
              <a:t>SELECT</a:t>
            </a:r>
            <a:r>
              <a:rPr lang="en" sz="900">
                <a:solidFill>
                  <a:schemeClr val="dk1"/>
                </a:solidFill>
                <a:latin typeface="Roboto Mono"/>
                <a:ea typeface="Roboto Mono"/>
                <a:cs typeface="Roboto Mono"/>
                <a:sym typeface="Roboto Mono"/>
              </a:rPr>
              <a:t> order_id, order_detail-&gt;'product'-&gt;0-&gt;&gt;'product_in_stock' product_in_stock </a:t>
            </a:r>
            <a:r>
              <a:rPr lang="en" sz="900" b="1">
                <a:solidFill>
                  <a:srgbClr val="2B59C3"/>
                </a:solidFill>
                <a:latin typeface="Roboto Mono"/>
                <a:ea typeface="Roboto Mono"/>
                <a:cs typeface="Roboto Mono"/>
                <a:sym typeface="Roboto Mono"/>
              </a:rPr>
              <a:t>FROM</a:t>
            </a:r>
            <a:r>
              <a:rPr lang="en" sz="900">
                <a:solidFill>
                  <a:schemeClr val="dk1"/>
                </a:solidFill>
                <a:latin typeface="Roboto Mono"/>
                <a:ea typeface="Roboto Mono"/>
                <a:cs typeface="Roboto Mono"/>
                <a:sym typeface="Roboto Mono"/>
              </a:rPr>
              <a:t> customer_product_order_2 </a:t>
            </a:r>
            <a:r>
              <a:rPr lang="en" sz="900" b="1">
                <a:solidFill>
                  <a:srgbClr val="2B59C3"/>
                </a:solidFill>
                <a:latin typeface="Roboto Mono"/>
                <a:ea typeface="Roboto Mono"/>
                <a:cs typeface="Roboto Mono"/>
                <a:sym typeface="Roboto Mono"/>
              </a:rPr>
              <a:t>WHERE</a:t>
            </a:r>
            <a:r>
              <a:rPr lang="en" sz="900">
                <a:solidFill>
                  <a:schemeClr val="dk1"/>
                </a:solidFill>
                <a:latin typeface="Roboto Mono"/>
                <a:ea typeface="Roboto Mono"/>
                <a:cs typeface="Roboto Mono"/>
                <a:sym typeface="Roboto Mono"/>
              </a:rPr>
              <a:t> order_detail-&gt;&gt;'customer_email' = 'jim@gmail.com';</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order_id | product | product_in_stock</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1 |   Phone |              </a:t>
            </a:r>
            <a:r>
              <a:rPr lang="en" sz="900">
                <a:solidFill>
                  <a:schemeClr val="dk1"/>
                </a:solidFill>
                <a:highlight>
                  <a:srgbClr val="FFFF00"/>
                </a:highlight>
                <a:latin typeface="Roboto Mono"/>
                <a:ea typeface="Roboto Mono"/>
                <a:cs typeface="Roboto Mono"/>
                <a:sym typeface="Roboto Mono"/>
              </a:rPr>
              <a:t>999</a:t>
            </a:r>
            <a:endParaRPr sz="900">
              <a:solidFill>
                <a:schemeClr val="dk1"/>
              </a:solidFill>
              <a:highlight>
                <a:srgbClr val="FFFF00"/>
              </a:highlight>
              <a:latin typeface="Roboto Mono"/>
              <a:ea typeface="Roboto Mono"/>
              <a:cs typeface="Roboto Mono"/>
              <a:sym typeface="Roboto Mono"/>
            </a:endParaRPr>
          </a:p>
          <a:p>
            <a:pPr marL="0" lvl="0" indent="0" algn="l" rtl="0">
              <a:spcBef>
                <a:spcPts val="0"/>
              </a:spcBef>
              <a:spcAft>
                <a:spcPts val="0"/>
              </a:spcAft>
              <a:buNone/>
            </a:pPr>
            <a:r>
              <a:rPr lang="en" sz="900">
                <a:solidFill>
                  <a:schemeClr val="dk1"/>
                </a:solidFill>
                <a:latin typeface="Roboto Mono"/>
                <a:ea typeface="Roboto Mono"/>
                <a:cs typeface="Roboto Mono"/>
                <a:sym typeface="Roboto Mono"/>
              </a:rPr>
              <a:t>        2 |      PC |               10</a:t>
            </a:r>
            <a:endParaRPr sz="9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900">
              <a:solidFill>
                <a:schemeClr val="dk1"/>
              </a:solidFill>
              <a:latin typeface="Roboto Mono"/>
              <a:ea typeface="Roboto Mono"/>
              <a:cs typeface="Roboto Mono"/>
              <a:sym typeface="Roboto Mono"/>
            </a:endParaRPr>
          </a:p>
          <a:p>
            <a:pPr marL="0" lvl="0" indent="0" algn="l" rtl="0">
              <a:spcBef>
                <a:spcPts val="0"/>
              </a:spcBef>
              <a:spcAft>
                <a:spcPts val="0"/>
              </a:spcAft>
              <a:buClr>
                <a:schemeClr val="dk1"/>
              </a:buClr>
              <a:buSzPts val="1100"/>
              <a:buFont typeface="Arial"/>
              <a:buNone/>
            </a:pPr>
            <a:r>
              <a:rPr lang="en" sz="900">
                <a:solidFill>
                  <a:schemeClr val="dk1"/>
                </a:solidFill>
                <a:latin typeface="Roboto Mono"/>
                <a:ea typeface="Roboto Mono"/>
                <a:cs typeface="Roboto Mono"/>
                <a:sym typeface="Roboto Mono"/>
              </a:rPr>
              <a:t>(2 rows)</a:t>
            </a:r>
            <a:endParaRPr sz="900">
              <a:solidFill>
                <a:schemeClr val="dk1"/>
              </a:solidFill>
              <a:latin typeface="Roboto Mono"/>
              <a:ea typeface="Roboto Mono"/>
              <a:cs typeface="Roboto Mono"/>
              <a:sym typeface="Roboto Mono"/>
            </a:endParaRPr>
          </a:p>
        </p:txBody>
      </p:sp>
      <p:sp>
        <p:nvSpPr>
          <p:cNvPr id="776" name="Google Shape;776;p90"/>
          <p:cNvSpPr txBox="1"/>
          <p:nvPr/>
        </p:nvSpPr>
        <p:spPr>
          <a:xfrm>
            <a:off x="258000" y="859366"/>
            <a:ext cx="8628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sz="1800">
                <a:solidFill>
                  <a:schemeClr val="dk2"/>
                </a:solidFill>
                <a:latin typeface="Lato"/>
                <a:ea typeface="Lato"/>
                <a:cs typeface="Lato"/>
                <a:sym typeface="Lato"/>
              </a:rPr>
              <a:t>Updating JSONB attribute values is super easy in YCQL! </a:t>
            </a:r>
            <a:endParaRPr sz="1800">
              <a:solidFill>
                <a:schemeClr val="dk2"/>
              </a:solidFill>
              <a:latin typeface="Lato"/>
              <a:ea typeface="Lato"/>
              <a:cs typeface="Lato"/>
              <a:sym typeface="Lato"/>
            </a:endParaRPr>
          </a:p>
        </p:txBody>
      </p:sp>
      <p:sp>
        <p:nvSpPr>
          <p:cNvPr id="777" name="Google Shape;777;p90"/>
          <p:cNvSpPr txBox="1"/>
          <p:nvPr/>
        </p:nvSpPr>
        <p:spPr>
          <a:xfrm flipH="1">
            <a:off x="4985150" y="2350850"/>
            <a:ext cx="1133700" cy="400200"/>
          </a:xfrm>
          <a:prstGeom prst="rect">
            <a:avLst/>
          </a:prstGeom>
          <a:solidFill>
            <a:srgbClr val="C097F8"/>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venir"/>
                <a:ea typeface="Avenir"/>
                <a:cs typeface="Avenir"/>
                <a:sym typeface="Avenir"/>
              </a:rPr>
              <a:t>JSON Array</a:t>
            </a:r>
            <a:endParaRPr>
              <a:solidFill>
                <a:schemeClr val="lt1"/>
              </a:solidFill>
              <a:latin typeface="Avenir"/>
              <a:ea typeface="Avenir"/>
              <a:cs typeface="Avenir"/>
              <a:sym typeface="Avenir"/>
            </a:endParaRPr>
          </a:p>
        </p:txBody>
      </p:sp>
      <p:cxnSp>
        <p:nvCxnSpPr>
          <p:cNvPr id="778" name="Google Shape;778;p90"/>
          <p:cNvCxnSpPr>
            <a:stCxn id="777" idx="0"/>
          </p:cNvCxnSpPr>
          <p:nvPr/>
        </p:nvCxnSpPr>
        <p:spPr>
          <a:xfrm rot="10800000">
            <a:off x="4918400" y="1900550"/>
            <a:ext cx="633600" cy="450300"/>
          </a:xfrm>
          <a:prstGeom prst="straightConnector1">
            <a:avLst/>
          </a:prstGeom>
          <a:noFill/>
          <a:ln w="9525" cap="flat" cmpd="sng">
            <a:solidFill>
              <a:schemeClr val="dk2"/>
            </a:solidFill>
            <a:prstDash val="solid"/>
            <a:round/>
            <a:headEnd type="none" w="med" len="med"/>
            <a:tailEnd type="triangle" w="med" len="med"/>
          </a:ln>
        </p:spPr>
      </p:cxnSp>
      <p:cxnSp>
        <p:nvCxnSpPr>
          <p:cNvPr id="779" name="Google Shape;779;p90"/>
          <p:cNvCxnSpPr>
            <a:stCxn id="777" idx="2"/>
          </p:cNvCxnSpPr>
          <p:nvPr/>
        </p:nvCxnSpPr>
        <p:spPr>
          <a:xfrm>
            <a:off x="5552000" y="2751050"/>
            <a:ext cx="308400" cy="258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91"/>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solidFill>
                  <a:schemeClr val="accent1"/>
                </a:solidFill>
              </a:rPr>
              <a:t>Adding JSONB Attributes</a:t>
            </a:r>
            <a:endParaRPr>
              <a:solidFill>
                <a:schemeClr val="accent1"/>
              </a:solidFill>
            </a:endParaRPr>
          </a:p>
        </p:txBody>
      </p:sp>
      <p:sp>
        <p:nvSpPr>
          <p:cNvPr id="785" name="Google Shape;785;p91"/>
          <p:cNvSpPr/>
          <p:nvPr/>
        </p:nvSpPr>
        <p:spPr>
          <a:xfrm>
            <a:off x="439975" y="1383825"/>
            <a:ext cx="8313000" cy="3107700"/>
          </a:xfrm>
          <a:prstGeom prst="rect">
            <a:avLst/>
          </a:prstGeom>
          <a:solidFill>
            <a:srgbClr val="E8E9F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Roboto Mono"/>
                <a:ea typeface="Roboto Mono"/>
                <a:cs typeface="Roboto Mono"/>
                <a:sym typeface="Roboto Mono"/>
              </a:rPr>
              <a:t>ycqlsh:my_application&gt; </a:t>
            </a:r>
            <a:r>
              <a:rPr lang="en" sz="1000" b="1">
                <a:solidFill>
                  <a:srgbClr val="1A73E8"/>
                </a:solidFill>
                <a:latin typeface="Roboto Mono"/>
                <a:ea typeface="Roboto Mono"/>
                <a:cs typeface="Roboto Mono"/>
                <a:sym typeface="Roboto Mono"/>
              </a:rPr>
              <a:t>CREATE TABLE</a:t>
            </a:r>
            <a:r>
              <a:rPr lang="en" sz="1000">
                <a:solidFill>
                  <a:schemeClr val="dk1"/>
                </a:solidFill>
                <a:latin typeface="Roboto Mono"/>
                <a:ea typeface="Roboto Mono"/>
                <a:cs typeface="Roboto Mono"/>
                <a:sym typeface="Roboto Mono"/>
              </a:rPr>
              <a:t> t (c1 </a:t>
            </a:r>
            <a:r>
              <a:rPr lang="en" sz="1000" b="1">
                <a:solidFill>
                  <a:srgbClr val="1A73E8"/>
                </a:solidFill>
                <a:latin typeface="Roboto Mono"/>
                <a:ea typeface="Roboto Mono"/>
                <a:cs typeface="Roboto Mono"/>
                <a:sym typeface="Roboto Mono"/>
              </a:rPr>
              <a:t>INT</a:t>
            </a:r>
            <a:r>
              <a:rPr lang="en" sz="1000">
                <a:solidFill>
                  <a:schemeClr val="dk1"/>
                </a:solidFill>
                <a:latin typeface="Roboto Mono"/>
                <a:ea typeface="Roboto Mono"/>
                <a:cs typeface="Roboto Mono"/>
                <a:sym typeface="Roboto Mono"/>
              </a:rPr>
              <a:t>, c2 </a:t>
            </a:r>
            <a:r>
              <a:rPr lang="en" sz="1000" b="1">
                <a:solidFill>
                  <a:srgbClr val="1A73E8"/>
                </a:solidFill>
                <a:latin typeface="Roboto Mono"/>
                <a:ea typeface="Roboto Mono"/>
                <a:cs typeface="Roboto Mono"/>
                <a:sym typeface="Roboto Mono"/>
              </a:rPr>
              <a:t>JSONB</a:t>
            </a:r>
            <a:r>
              <a:rPr lang="en" sz="1000">
                <a:solidFill>
                  <a:schemeClr val="dk1"/>
                </a:solidFill>
                <a:latin typeface="Roboto Mono"/>
                <a:ea typeface="Roboto Mono"/>
                <a:cs typeface="Roboto Mono"/>
                <a:sym typeface="Roboto Mono"/>
              </a:rPr>
              <a:t>, </a:t>
            </a:r>
            <a:r>
              <a:rPr lang="en" sz="1000" b="1">
                <a:solidFill>
                  <a:srgbClr val="1A73E8"/>
                </a:solidFill>
                <a:latin typeface="Roboto Mono"/>
                <a:ea typeface="Roboto Mono"/>
                <a:cs typeface="Roboto Mono"/>
                <a:sym typeface="Roboto Mono"/>
              </a:rPr>
              <a:t>PRIMARY KEY</a:t>
            </a:r>
            <a:r>
              <a:rPr lang="en" sz="1000">
                <a:solidFill>
                  <a:schemeClr val="dk1"/>
                </a:solidFill>
                <a:latin typeface="Roboto Mono"/>
                <a:ea typeface="Roboto Mono"/>
                <a:cs typeface="Roboto Mono"/>
                <a:sym typeface="Roboto Mono"/>
              </a:rPr>
              <a:t> (c1));</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ycqlsh:my_application&gt; </a:t>
            </a:r>
            <a:r>
              <a:rPr lang="en" sz="1000" b="1">
                <a:solidFill>
                  <a:srgbClr val="1A73E8"/>
                </a:solidFill>
                <a:latin typeface="Roboto Mono"/>
                <a:ea typeface="Roboto Mono"/>
                <a:cs typeface="Roboto Mono"/>
                <a:sym typeface="Roboto Mono"/>
              </a:rPr>
              <a:t>INSERT INTO</a:t>
            </a:r>
            <a:r>
              <a:rPr lang="en" sz="1000">
                <a:solidFill>
                  <a:schemeClr val="dk1"/>
                </a:solidFill>
                <a:latin typeface="Roboto Mono"/>
                <a:ea typeface="Roboto Mono"/>
                <a:cs typeface="Roboto Mono"/>
                <a:sym typeface="Roboto Mono"/>
              </a:rPr>
              <a:t> t (c1, c2) </a:t>
            </a:r>
            <a:r>
              <a:rPr lang="en" sz="1000" b="1">
                <a:solidFill>
                  <a:srgbClr val="1A73E8"/>
                </a:solidFill>
                <a:latin typeface="Roboto Mono"/>
                <a:ea typeface="Roboto Mono"/>
                <a:cs typeface="Roboto Mono"/>
                <a:sym typeface="Roboto Mono"/>
              </a:rPr>
              <a:t>VALUES</a:t>
            </a:r>
            <a:r>
              <a:rPr lang="en" sz="1000">
                <a:solidFill>
                  <a:schemeClr val="dk1"/>
                </a:solidFill>
                <a:latin typeface="Roboto Mono"/>
                <a:ea typeface="Roboto Mono"/>
                <a:cs typeface="Roboto Mono"/>
                <a:sym typeface="Roboto Mono"/>
              </a:rPr>
              <a:t> (1, '{"A":"1"}');</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ycqlsh:my_application&gt; </a:t>
            </a:r>
            <a:r>
              <a:rPr lang="en" sz="1000" b="1">
                <a:solidFill>
                  <a:srgbClr val="1A73E8"/>
                </a:solidFill>
                <a:latin typeface="Roboto Mono"/>
                <a:ea typeface="Roboto Mono"/>
                <a:cs typeface="Roboto Mono"/>
                <a:sym typeface="Roboto Mono"/>
              </a:rPr>
              <a:t>SELECT</a:t>
            </a:r>
            <a:r>
              <a:rPr lang="en" sz="1000">
                <a:solidFill>
                  <a:schemeClr val="dk1"/>
                </a:solidFill>
                <a:latin typeface="Roboto Mono"/>
                <a:ea typeface="Roboto Mono"/>
                <a:cs typeface="Roboto Mono"/>
                <a:sym typeface="Roboto Mono"/>
              </a:rPr>
              <a:t> * </a:t>
            </a:r>
            <a:r>
              <a:rPr lang="en" sz="1000" b="1">
                <a:solidFill>
                  <a:srgbClr val="1A73E8"/>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c1 | c2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1 | {</a:t>
            </a:r>
            <a:r>
              <a:rPr lang="en" sz="1000">
                <a:solidFill>
                  <a:schemeClr val="dk1"/>
                </a:solidFill>
                <a:highlight>
                  <a:srgbClr val="FFFF00"/>
                </a:highlight>
                <a:latin typeface="Roboto Mono"/>
                <a:ea typeface="Roboto Mono"/>
                <a:cs typeface="Roboto Mono"/>
                <a:sym typeface="Roboto Mono"/>
              </a:rPr>
              <a:t>"A":"1"</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(1 rows)</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br>
              <a:rPr lang="en" sz="1000">
                <a:solidFill>
                  <a:schemeClr val="dk1"/>
                </a:solidFill>
                <a:latin typeface="Roboto Mono"/>
                <a:ea typeface="Roboto Mono"/>
                <a:cs typeface="Roboto Mono"/>
                <a:sym typeface="Roboto Mono"/>
              </a:rPr>
            </a:br>
            <a:r>
              <a:rPr lang="en" sz="1000">
                <a:solidFill>
                  <a:schemeClr val="dk1"/>
                </a:solidFill>
                <a:highlight>
                  <a:srgbClr val="D9D9D9"/>
                </a:highlight>
                <a:latin typeface="Roboto Mono"/>
                <a:ea typeface="Roboto Mono"/>
                <a:cs typeface="Roboto Mono"/>
                <a:sym typeface="Roboto Mono"/>
              </a:rPr>
              <a:t>ycqlsh:my_application&gt; </a:t>
            </a:r>
            <a:r>
              <a:rPr lang="en" sz="1000" b="1">
                <a:solidFill>
                  <a:srgbClr val="1A73E8"/>
                </a:solidFill>
                <a:highlight>
                  <a:srgbClr val="D9D9D9"/>
                </a:highlight>
                <a:latin typeface="Roboto Mono"/>
                <a:ea typeface="Roboto Mono"/>
                <a:cs typeface="Roboto Mono"/>
                <a:sym typeface="Roboto Mono"/>
              </a:rPr>
              <a:t>UPDATE</a:t>
            </a:r>
            <a:r>
              <a:rPr lang="en" sz="1000">
                <a:solidFill>
                  <a:schemeClr val="dk1"/>
                </a:solidFill>
                <a:highlight>
                  <a:srgbClr val="D9D9D9"/>
                </a:highlight>
                <a:latin typeface="Roboto Mono"/>
                <a:ea typeface="Roboto Mono"/>
                <a:cs typeface="Roboto Mono"/>
                <a:sym typeface="Roboto Mono"/>
              </a:rPr>
              <a:t> t </a:t>
            </a:r>
            <a:r>
              <a:rPr lang="en" sz="1000" b="1">
                <a:solidFill>
                  <a:srgbClr val="1A73E8"/>
                </a:solidFill>
                <a:highlight>
                  <a:srgbClr val="D9D9D9"/>
                </a:highlight>
                <a:latin typeface="Roboto Mono"/>
                <a:ea typeface="Roboto Mono"/>
                <a:cs typeface="Roboto Mono"/>
                <a:sym typeface="Roboto Mono"/>
              </a:rPr>
              <a:t>SET</a:t>
            </a:r>
            <a:r>
              <a:rPr lang="en" sz="1000">
                <a:solidFill>
                  <a:schemeClr val="dk1"/>
                </a:solidFill>
                <a:highlight>
                  <a:srgbClr val="D9D9D9"/>
                </a:highlight>
                <a:latin typeface="Roboto Mono"/>
                <a:ea typeface="Roboto Mono"/>
                <a:cs typeface="Roboto Mono"/>
                <a:sym typeface="Roboto Mono"/>
              </a:rPr>
              <a:t> c2 -&gt; 'B' = '2' </a:t>
            </a:r>
            <a:r>
              <a:rPr lang="en" sz="1000" b="1">
                <a:solidFill>
                  <a:srgbClr val="1A73E8"/>
                </a:solidFill>
                <a:highlight>
                  <a:srgbClr val="D9D9D9"/>
                </a:highlight>
                <a:latin typeface="Roboto Mono"/>
                <a:ea typeface="Roboto Mono"/>
                <a:cs typeface="Roboto Mono"/>
                <a:sym typeface="Roboto Mono"/>
              </a:rPr>
              <a:t>WHERE</a:t>
            </a:r>
            <a:r>
              <a:rPr lang="en" sz="1000">
                <a:solidFill>
                  <a:schemeClr val="dk1"/>
                </a:solidFill>
                <a:highlight>
                  <a:srgbClr val="D9D9D9"/>
                </a:highlight>
                <a:latin typeface="Roboto Mono"/>
                <a:ea typeface="Roboto Mono"/>
                <a:cs typeface="Roboto Mono"/>
                <a:sym typeface="Roboto Mono"/>
              </a:rPr>
              <a:t> c1 = 1;</a:t>
            </a:r>
            <a:endParaRPr sz="1000">
              <a:solidFill>
                <a:schemeClr val="dk1"/>
              </a:solidFill>
              <a:highlight>
                <a:srgbClr val="D9D9D9"/>
              </a:highlight>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highlight>
                  <a:srgbClr val="D9D9D9"/>
                </a:highlight>
                <a:latin typeface="Roboto Mono"/>
                <a:ea typeface="Roboto Mono"/>
                <a:cs typeface="Roboto Mono"/>
                <a:sym typeface="Roboto Mono"/>
              </a:rPr>
              <a:t>ycqlsh:my_application&gt; </a:t>
            </a:r>
            <a:r>
              <a:rPr lang="en" sz="1000" b="1">
                <a:solidFill>
                  <a:srgbClr val="1A73E8"/>
                </a:solidFill>
                <a:highlight>
                  <a:srgbClr val="D9D9D9"/>
                </a:highlight>
                <a:latin typeface="Roboto Mono"/>
                <a:ea typeface="Roboto Mono"/>
                <a:cs typeface="Roboto Mono"/>
                <a:sym typeface="Roboto Mono"/>
              </a:rPr>
              <a:t>UPDATE</a:t>
            </a:r>
            <a:r>
              <a:rPr lang="en" sz="1000">
                <a:solidFill>
                  <a:schemeClr val="dk1"/>
                </a:solidFill>
                <a:highlight>
                  <a:srgbClr val="D9D9D9"/>
                </a:highlight>
                <a:latin typeface="Roboto Mono"/>
                <a:ea typeface="Roboto Mono"/>
                <a:cs typeface="Roboto Mono"/>
                <a:sym typeface="Roboto Mono"/>
              </a:rPr>
              <a:t> t </a:t>
            </a:r>
            <a:r>
              <a:rPr lang="en" sz="1000" b="1">
                <a:solidFill>
                  <a:srgbClr val="1A73E8"/>
                </a:solidFill>
                <a:highlight>
                  <a:srgbClr val="D9D9D9"/>
                </a:highlight>
                <a:latin typeface="Roboto Mono"/>
                <a:ea typeface="Roboto Mono"/>
                <a:cs typeface="Roboto Mono"/>
                <a:sym typeface="Roboto Mono"/>
              </a:rPr>
              <a:t>SET</a:t>
            </a:r>
            <a:r>
              <a:rPr lang="en" sz="1000">
                <a:solidFill>
                  <a:schemeClr val="dk1"/>
                </a:solidFill>
                <a:highlight>
                  <a:srgbClr val="D9D9D9"/>
                </a:highlight>
                <a:latin typeface="Roboto Mono"/>
                <a:ea typeface="Roboto Mono"/>
                <a:cs typeface="Roboto Mono"/>
                <a:sym typeface="Roboto Mono"/>
              </a:rPr>
              <a:t> c2 -&gt; 'C' = '3' </a:t>
            </a:r>
            <a:r>
              <a:rPr lang="en" sz="1000" b="1">
                <a:solidFill>
                  <a:srgbClr val="1A73E8"/>
                </a:solidFill>
                <a:highlight>
                  <a:srgbClr val="D9D9D9"/>
                </a:highlight>
                <a:latin typeface="Roboto Mono"/>
                <a:ea typeface="Roboto Mono"/>
                <a:cs typeface="Roboto Mono"/>
                <a:sym typeface="Roboto Mono"/>
              </a:rPr>
              <a:t>WHERE</a:t>
            </a:r>
            <a:r>
              <a:rPr lang="en" sz="1000">
                <a:solidFill>
                  <a:schemeClr val="dk1"/>
                </a:solidFill>
                <a:highlight>
                  <a:srgbClr val="D9D9D9"/>
                </a:highlight>
                <a:latin typeface="Roboto Mono"/>
                <a:ea typeface="Roboto Mono"/>
                <a:cs typeface="Roboto Mono"/>
                <a:sym typeface="Roboto Mono"/>
              </a:rPr>
              <a:t> c1 = 1;</a:t>
            </a:r>
            <a:endParaRPr sz="1000">
              <a:solidFill>
                <a:schemeClr val="dk1"/>
              </a:solidFill>
              <a:highlight>
                <a:srgbClr val="D9D9D9"/>
              </a:highlight>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ycqlsh:my_application&gt; </a:t>
            </a:r>
            <a:r>
              <a:rPr lang="en" sz="1000" b="1">
                <a:solidFill>
                  <a:srgbClr val="1A73E8"/>
                </a:solidFill>
                <a:latin typeface="Roboto Mono"/>
                <a:ea typeface="Roboto Mono"/>
                <a:cs typeface="Roboto Mono"/>
                <a:sym typeface="Roboto Mono"/>
              </a:rPr>
              <a:t>SELECT</a:t>
            </a:r>
            <a:r>
              <a:rPr lang="en" sz="1000">
                <a:solidFill>
                  <a:schemeClr val="dk1"/>
                </a:solidFill>
                <a:latin typeface="Roboto Mono"/>
                <a:ea typeface="Roboto Mono"/>
                <a:cs typeface="Roboto Mono"/>
                <a:sym typeface="Roboto Mono"/>
              </a:rPr>
              <a:t> * </a:t>
            </a:r>
            <a:r>
              <a:rPr lang="en" sz="1000" b="1">
                <a:solidFill>
                  <a:srgbClr val="1A73E8"/>
                </a:solidFill>
                <a:latin typeface="Roboto Mono"/>
                <a:ea typeface="Roboto Mono"/>
                <a:cs typeface="Roboto Mono"/>
                <a:sym typeface="Roboto Mono"/>
              </a:rPr>
              <a:t>FROM</a:t>
            </a:r>
            <a:r>
              <a:rPr lang="en" sz="1000">
                <a:solidFill>
                  <a:schemeClr val="dk1"/>
                </a:solidFill>
                <a:latin typeface="Roboto Mono"/>
                <a:ea typeface="Roboto Mono"/>
                <a:cs typeface="Roboto Mono"/>
                <a:sym typeface="Roboto Mono"/>
              </a:rPr>
              <a:t> 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c1 | c2</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  1 | {"A":"1",</a:t>
            </a:r>
            <a:r>
              <a:rPr lang="en" sz="1000">
                <a:solidFill>
                  <a:schemeClr val="dk1"/>
                </a:solidFill>
                <a:highlight>
                  <a:srgbClr val="FFFF00"/>
                </a:highlight>
                <a:latin typeface="Roboto Mono"/>
                <a:ea typeface="Roboto Mono"/>
                <a:cs typeface="Roboto Mono"/>
                <a:sym typeface="Roboto Mono"/>
              </a:rPr>
              <a:t>"B":2,"C":3</a:t>
            </a:r>
            <a:r>
              <a:rPr lang="en" sz="1000">
                <a:solidFill>
                  <a:schemeClr val="dk1"/>
                </a:solidFill>
                <a:latin typeface="Roboto Mono"/>
                <a:ea typeface="Roboto Mono"/>
                <a:cs typeface="Roboto Mono"/>
                <a:sym typeface="Roboto Mono"/>
              </a:rPr>
              <a:t>}</a:t>
            </a: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100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 sz="1000">
                <a:solidFill>
                  <a:schemeClr val="dk1"/>
                </a:solidFill>
                <a:latin typeface="Roboto Mono"/>
                <a:ea typeface="Roboto Mono"/>
                <a:cs typeface="Roboto Mono"/>
                <a:sym typeface="Roboto Mono"/>
              </a:rPr>
              <a:t>(1 rows)</a:t>
            </a:r>
            <a:endParaRPr sz="900" b="1">
              <a:solidFill>
                <a:schemeClr val="dk1"/>
              </a:solidFill>
              <a:latin typeface="Roboto Mono"/>
              <a:ea typeface="Roboto Mono"/>
              <a:cs typeface="Roboto Mono"/>
              <a:sym typeface="Roboto Mono"/>
            </a:endParaRPr>
          </a:p>
        </p:txBody>
      </p:sp>
      <p:sp>
        <p:nvSpPr>
          <p:cNvPr id="786" name="Google Shape;786;p91"/>
          <p:cNvSpPr txBox="1"/>
          <p:nvPr/>
        </p:nvSpPr>
        <p:spPr>
          <a:xfrm>
            <a:off x="258000" y="859366"/>
            <a:ext cx="8628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sz="1800">
                <a:solidFill>
                  <a:schemeClr val="dk2"/>
                </a:solidFill>
                <a:latin typeface="Lato"/>
                <a:ea typeface="Lato"/>
                <a:cs typeface="Lato"/>
                <a:sym typeface="Lato"/>
              </a:rPr>
              <a:t>Adding JSONB attributes is also super easy in YCQL! </a:t>
            </a:r>
            <a:endParaRPr sz="1800">
              <a:solidFill>
                <a:schemeClr val="dk2"/>
              </a:solidFill>
              <a:latin typeface="Lato"/>
              <a:ea typeface="Lato"/>
              <a:cs typeface="Lato"/>
              <a:sym typeface="Lato"/>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93"/>
          <p:cNvSpPr txBox="1"/>
          <p:nvPr/>
        </p:nvSpPr>
        <p:spPr>
          <a:xfrm>
            <a:off x="0" y="1664900"/>
            <a:ext cx="9144000" cy="13743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1100"/>
              <a:buFont typeface="Arial"/>
              <a:buNone/>
            </a:pPr>
            <a:r>
              <a:rPr lang="en" sz="4000" b="1">
                <a:solidFill>
                  <a:schemeClr val="accent1"/>
                </a:solidFill>
                <a:latin typeface="Avenir"/>
                <a:ea typeface="Avenir"/>
                <a:cs typeface="Avenir"/>
                <a:sym typeface="Avenir"/>
              </a:rPr>
              <a:t>Q&amp;A</a:t>
            </a:r>
            <a:endParaRPr sz="4000" b="1">
              <a:solidFill>
                <a:schemeClr val="accent1"/>
              </a:solidFill>
              <a:latin typeface="Avenir"/>
              <a:ea typeface="Avenir"/>
              <a:cs typeface="Avenir"/>
              <a:sym typeface="Avenir"/>
            </a:endParaRPr>
          </a:p>
        </p:txBody>
      </p:sp>
      <p:sp>
        <p:nvSpPr>
          <p:cNvPr id="798" name="Google Shape;798;p93"/>
          <p:cNvSpPr txBox="1">
            <a:spLocks noGrp="1"/>
          </p:cNvSpPr>
          <p:nvPr>
            <p:ph type="sldNum" idx="4294967295"/>
          </p:nvPr>
        </p:nvSpPr>
        <p:spPr>
          <a:xfrm>
            <a:off x="8472458" y="47730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Primary Key With Partition Key – Mandatory In Each Table</a:t>
            </a:r>
            <a:endParaRPr dirty="0">
              <a:solidFill>
                <a:schemeClr val="accent1"/>
              </a:solidFill>
            </a:endParaRPr>
          </a:p>
        </p:txBody>
      </p:sp>
      <p:sp>
        <p:nvSpPr>
          <p:cNvPr id="244" name="Google Shape;244;p36"/>
          <p:cNvSpPr/>
          <p:nvPr/>
        </p:nvSpPr>
        <p:spPr>
          <a:xfrm>
            <a:off x="354838" y="964406"/>
            <a:ext cx="7269900" cy="3636169"/>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 sz="900" dirty="0" err="1">
                <a:solidFill>
                  <a:schemeClr val="dk1"/>
                </a:solidFill>
                <a:latin typeface="Courier New" panose="02070309020205020404" pitchFamily="49" charset="0"/>
                <a:ea typeface="Roboto Mono"/>
                <a:cs typeface="Roboto Mono"/>
                <a:sym typeface="Roboto Mono"/>
              </a:rPr>
              <a:t>ycqlsh</a:t>
            </a:r>
            <a:r>
              <a:rPr lang="en" sz="900" dirty="0">
                <a:solidFill>
                  <a:schemeClr val="dk1"/>
                </a:solidFill>
                <a:latin typeface="Courier New" panose="02070309020205020404" pitchFamily="49" charset="0"/>
                <a:ea typeface="Roboto Mono"/>
                <a:cs typeface="Roboto Mono"/>
                <a:sym typeface="Roboto Mono"/>
              </a:rPr>
              <a:t>&gt;  </a:t>
            </a:r>
            <a:r>
              <a:rPr lang="en-US" sz="1050" dirty="0">
                <a:solidFill>
                  <a:srgbClr val="000000"/>
                </a:solidFill>
                <a:effectLst/>
                <a:latin typeface="Courier New" panose="02070309020205020404" pitchFamily="49" charset="0"/>
              </a:rPr>
              <a:t>create </a:t>
            </a:r>
            <a:r>
              <a:rPr lang="en-US" sz="1050" dirty="0" err="1">
                <a:solidFill>
                  <a:srgbClr val="000000"/>
                </a:solidFill>
                <a:effectLst/>
                <a:latin typeface="Courier New" panose="02070309020205020404" pitchFamily="49" charset="0"/>
              </a:rPr>
              <a:t>keyspace</a:t>
            </a:r>
            <a:r>
              <a:rPr lang="en-US" sz="1050" dirty="0">
                <a:solidFill>
                  <a:srgbClr val="000000"/>
                </a:solidFill>
                <a:effectLst/>
                <a:latin typeface="Courier New" panose="02070309020205020404" pitchFamily="49" charset="0"/>
              </a:rPr>
              <a:t> test ;</a:t>
            </a:r>
          </a:p>
          <a:p>
            <a:r>
              <a:rPr lang="en-US" sz="1050" dirty="0" err="1">
                <a:solidFill>
                  <a:srgbClr val="000000"/>
                </a:solidFill>
                <a:effectLst/>
                <a:latin typeface="Courier New" panose="02070309020205020404" pitchFamily="49" charset="0"/>
              </a:rPr>
              <a:t>ycqlsh</a:t>
            </a:r>
            <a:r>
              <a:rPr lang="en-US" sz="1050" dirty="0">
                <a:solidFill>
                  <a:srgbClr val="000000"/>
                </a:solidFill>
                <a:effectLst/>
                <a:latin typeface="Courier New" panose="02070309020205020404" pitchFamily="49" charset="0"/>
              </a:rPr>
              <a:t>&gt; use test ;</a:t>
            </a:r>
          </a:p>
          <a:p>
            <a:endParaRPr lang="en-US" sz="900" dirty="0">
              <a:solidFill>
                <a:schemeClr val="dk1"/>
              </a:solidFill>
              <a:latin typeface="Roboto Mono"/>
              <a:ea typeface="Roboto Mono"/>
              <a:cs typeface="Roboto Mono"/>
              <a:sym typeface="Roboto Mono"/>
            </a:endParaRPr>
          </a:p>
          <a:p>
            <a:pPr marL="0" lvl="0" indent="0" algn="l" rtl="0">
              <a:spcBef>
                <a:spcPts val="0"/>
              </a:spcBef>
              <a:spcAft>
                <a:spcPts val="0"/>
              </a:spcAft>
              <a:buNone/>
            </a:pPr>
            <a:endParaRPr lang="en-US" sz="900" dirty="0">
              <a:solidFill>
                <a:schemeClr val="dk1"/>
              </a:solidFill>
              <a:latin typeface="Roboto Mono"/>
              <a:ea typeface="Roboto Mono"/>
              <a:cs typeface="Roboto Mono"/>
              <a:sym typeface="Roboto Mono"/>
            </a:endParaRPr>
          </a:p>
          <a:p>
            <a:r>
              <a:rPr lang="en-US" sz="900" dirty="0" err="1">
                <a:solidFill>
                  <a:schemeClr val="dk1"/>
                </a:solidFill>
                <a:latin typeface="Courier New" panose="02070309020205020404" pitchFamily="49" charset="0"/>
                <a:ea typeface="Roboto Mono"/>
                <a:cs typeface="Roboto Mono"/>
                <a:sym typeface="Roboto Mono"/>
              </a:rPr>
              <a:t>Ycqlsh:test</a:t>
            </a:r>
            <a:r>
              <a:rPr lang="en-US" sz="900" b="1" dirty="0">
                <a:solidFill>
                  <a:schemeClr val="dk1"/>
                </a:solidFill>
                <a:latin typeface="Courier New" panose="02070309020205020404" pitchFamily="49" charset="0"/>
                <a:ea typeface="Roboto Mono"/>
                <a:cs typeface="Roboto Mono"/>
                <a:sym typeface="Roboto Mono"/>
              </a:rPr>
              <a:t>&gt;</a:t>
            </a:r>
            <a:r>
              <a:rPr lang="en-US" sz="1050" dirty="0">
                <a:solidFill>
                  <a:srgbClr val="000000"/>
                </a:solidFill>
                <a:effectLst/>
                <a:latin typeface="Courier New" panose="02070309020205020404" pitchFamily="49" charset="0"/>
              </a:rPr>
              <a:t>create table t1 (c1 int, c2 int, c3 int, c4 int , primary key ((</a:t>
            </a:r>
            <a:r>
              <a:rPr lang="en-US" sz="1050" dirty="0">
                <a:solidFill>
                  <a:srgbClr val="000000"/>
                </a:solidFill>
                <a:effectLst/>
                <a:highlight>
                  <a:srgbClr val="FFFF00"/>
                </a:highlight>
                <a:latin typeface="Courier New" panose="02070309020205020404" pitchFamily="49" charset="0"/>
              </a:rPr>
              <a:t>c1, c2</a:t>
            </a:r>
            <a:r>
              <a:rPr lang="en-US" sz="1050" dirty="0">
                <a:solidFill>
                  <a:srgbClr val="000000"/>
                </a:solidFill>
                <a:effectLst/>
                <a:latin typeface="Courier New" panose="02070309020205020404" pitchFamily="49" charset="0"/>
              </a:rPr>
              <a:t>), c3)) with transactions = { 'enabled' : true } ;</a:t>
            </a:r>
          </a:p>
          <a:p>
            <a:pPr marL="0" lvl="0" indent="0" algn="l" rtl="0">
              <a:spcBef>
                <a:spcPts val="0"/>
              </a:spcBef>
              <a:spcAft>
                <a:spcPts val="0"/>
              </a:spcAft>
              <a:buNone/>
            </a:pPr>
            <a:endParaRPr lang="en-US" sz="900" dirty="0">
              <a:solidFill>
                <a:schemeClr val="dk1"/>
              </a:solidFill>
              <a:latin typeface="Roboto Mono"/>
              <a:ea typeface="Roboto Mono"/>
              <a:cs typeface="Roboto Mono"/>
              <a:sym typeface="Roboto Mono"/>
            </a:endParaRPr>
          </a:p>
          <a:p>
            <a:pPr marL="0" lvl="0" indent="0" algn="l" rtl="0">
              <a:spcBef>
                <a:spcPts val="0"/>
              </a:spcBef>
              <a:spcAft>
                <a:spcPts val="0"/>
              </a:spcAft>
              <a:buNone/>
            </a:pP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US" sz="900" b="1" dirty="0">
                <a:solidFill>
                  <a:srgbClr val="0070C0"/>
                </a:solidFill>
                <a:latin typeface="Times New Roman" panose="02020603050405020304" pitchFamily="18" charset="0"/>
                <a:ea typeface="Roboto Mono"/>
                <a:cs typeface="Roboto Mono"/>
                <a:sym typeface="Roboto Mono"/>
              </a:rPr>
              <a:t>(</a:t>
            </a:r>
            <a:r>
              <a:rPr lang="en-US" sz="900" b="1" dirty="0">
                <a:solidFill>
                  <a:srgbClr val="0070C0"/>
                </a:solidFill>
                <a:highlight>
                  <a:srgbClr val="FFFF00"/>
                </a:highlight>
                <a:latin typeface="Times New Roman" panose="02020603050405020304" pitchFamily="18" charset="0"/>
                <a:ea typeface="Roboto Mono"/>
                <a:cs typeface="Roboto Mono"/>
                <a:sym typeface="Roboto Mono"/>
              </a:rPr>
              <a:t>c1, c2</a:t>
            </a:r>
            <a:r>
              <a:rPr lang="en-US" sz="900" b="1" dirty="0">
                <a:solidFill>
                  <a:srgbClr val="0070C0"/>
                </a:solidFill>
                <a:latin typeface="Times New Roman" panose="02020603050405020304" pitchFamily="18" charset="0"/>
                <a:ea typeface="Roboto Mono"/>
                <a:cs typeface="Roboto Mono"/>
                <a:sym typeface="Roboto Mono"/>
              </a:rPr>
              <a:t>) </a:t>
            </a:r>
            <a:r>
              <a:rPr lang="en-US" sz="900" b="1" dirty="0">
                <a:solidFill>
                  <a:srgbClr val="0070C0"/>
                </a:solidFill>
                <a:latin typeface="Times New Roman" panose="02020603050405020304" pitchFamily="18" charset="0"/>
                <a:ea typeface="Roboto Mono"/>
                <a:cs typeface="Roboto Mono"/>
                <a:sym typeface="Wingdings" pitchFamily="2" charset="2"/>
              </a:rPr>
              <a:t></a:t>
            </a:r>
            <a:r>
              <a:rPr lang="en-US" sz="900" b="1" dirty="0">
                <a:solidFill>
                  <a:srgbClr val="0070C0"/>
                </a:solidFill>
                <a:latin typeface="Times New Roman" panose="02020603050405020304" pitchFamily="18" charset="0"/>
                <a:ea typeface="Roboto Mono"/>
                <a:cs typeface="Roboto Mono"/>
                <a:sym typeface="Roboto Mono"/>
              </a:rPr>
              <a:t> Partition key of the PK. </a:t>
            </a:r>
          </a:p>
          <a:p>
            <a:pPr marL="0" lvl="0" indent="0" algn="l" rtl="0">
              <a:spcBef>
                <a:spcPts val="0"/>
              </a:spcBef>
              <a:spcAft>
                <a:spcPts val="0"/>
              </a:spcAft>
              <a:buNone/>
            </a:pPr>
            <a:r>
              <a:rPr lang="en-US" sz="900" b="1" dirty="0">
                <a:solidFill>
                  <a:srgbClr val="0070C0"/>
                </a:solidFill>
                <a:latin typeface="Times New Roman" panose="02020603050405020304" pitchFamily="18" charset="0"/>
                <a:ea typeface="Roboto Mono"/>
                <a:cs typeface="Roboto Mono"/>
                <a:sym typeface="Roboto Mono"/>
              </a:rPr>
              <a:t> c3        </a:t>
            </a:r>
            <a:r>
              <a:rPr lang="en-US" sz="900" b="1" dirty="0">
                <a:solidFill>
                  <a:srgbClr val="0070C0"/>
                </a:solidFill>
                <a:latin typeface="Times New Roman" panose="02020603050405020304" pitchFamily="18" charset="0"/>
                <a:ea typeface="Roboto Mono"/>
                <a:cs typeface="Roboto Mono"/>
                <a:sym typeface="Wingdings" pitchFamily="2" charset="2"/>
              </a:rPr>
              <a:t></a:t>
            </a:r>
            <a:r>
              <a:rPr lang="en-US" sz="900" b="1" dirty="0">
                <a:solidFill>
                  <a:srgbClr val="0070C0"/>
                </a:solidFill>
                <a:latin typeface="Times New Roman" panose="02020603050405020304" pitchFamily="18" charset="0"/>
                <a:ea typeface="Roboto Mono"/>
                <a:cs typeface="Roboto Mono"/>
                <a:sym typeface="Roboto Mono"/>
              </a:rPr>
              <a:t> Sort key of the PK. </a:t>
            </a:r>
          </a:p>
          <a:p>
            <a:pPr marL="0" lvl="0" indent="0" algn="l" rtl="0">
              <a:spcBef>
                <a:spcPts val="0"/>
              </a:spcBef>
              <a:spcAft>
                <a:spcPts val="0"/>
              </a:spcAft>
              <a:buNone/>
            </a:pPr>
            <a:endParaRPr lang="en-US" sz="900" b="1" dirty="0">
              <a:solidFill>
                <a:srgbClr val="0070C0"/>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r>
              <a:rPr lang="en-US" sz="900" b="1" dirty="0">
                <a:solidFill>
                  <a:srgbClr val="0070C0"/>
                </a:solidFill>
                <a:latin typeface="Times New Roman" panose="02020603050405020304" pitchFamily="18" charset="0"/>
                <a:ea typeface="Roboto Mono"/>
                <a:cs typeface="Roboto Mono"/>
                <a:sym typeface="Roboto Mono"/>
              </a:rPr>
              <a:t>Partition is by hash only. No range partition here. </a:t>
            </a: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a:p>
            <a:r>
              <a:rPr lang="en-US" sz="1050" dirty="0" err="1">
                <a:solidFill>
                  <a:srgbClr val="000000"/>
                </a:solidFill>
                <a:effectLst/>
                <a:latin typeface="Courier New" panose="02070309020205020404" pitchFamily="49" charset="0"/>
              </a:rPr>
              <a:t>ycqlsh:test</a:t>
            </a:r>
            <a:r>
              <a:rPr lang="en-US" sz="1050" dirty="0">
                <a:solidFill>
                  <a:srgbClr val="000000"/>
                </a:solidFill>
                <a:effectLst/>
                <a:latin typeface="Courier New" panose="02070309020205020404" pitchFamily="49" charset="0"/>
              </a:rPr>
              <a:t>&gt; create table t2 ( </a:t>
            </a:r>
            <a:r>
              <a:rPr lang="en-US" sz="1050" dirty="0">
                <a:solidFill>
                  <a:srgbClr val="000000"/>
                </a:solidFill>
                <a:effectLst/>
                <a:highlight>
                  <a:srgbClr val="FFFF00"/>
                </a:highlight>
                <a:latin typeface="Courier New" panose="02070309020205020404" pitchFamily="49" charset="0"/>
              </a:rPr>
              <a:t>c1</a:t>
            </a:r>
            <a:r>
              <a:rPr lang="en-US" sz="1050" dirty="0">
                <a:solidFill>
                  <a:srgbClr val="000000"/>
                </a:solidFill>
                <a:effectLst/>
                <a:latin typeface="Courier New" panose="02070309020205020404" pitchFamily="49" charset="0"/>
              </a:rPr>
              <a:t> int primary key , c2 text ) with transactions = { 'enabled' : true } ;</a:t>
            </a:r>
          </a:p>
          <a:p>
            <a:endParaRPr lang="en-US" sz="1050" dirty="0">
              <a:solidFill>
                <a:srgbClr val="000000"/>
              </a:solidFill>
              <a:effectLst/>
              <a:latin typeface="Menlo" panose="020B0609030804020204" pitchFamily="49" charset="0"/>
            </a:endParaRPr>
          </a:p>
          <a:p>
            <a:pPr marL="0" lvl="0" indent="0" algn="l" rtl="0">
              <a:spcBef>
                <a:spcPts val="0"/>
              </a:spcBef>
              <a:spcAft>
                <a:spcPts val="0"/>
              </a:spcAft>
              <a:buNone/>
            </a:pPr>
            <a:r>
              <a:rPr lang="en-US" sz="900" b="1" dirty="0">
                <a:solidFill>
                  <a:srgbClr val="0070C0"/>
                </a:solidFill>
                <a:latin typeface="Times New Roman" panose="02020603050405020304" pitchFamily="18" charset="0"/>
                <a:ea typeface="Roboto Mono"/>
                <a:cs typeface="Roboto Mono"/>
                <a:sym typeface="Roboto Mono"/>
              </a:rPr>
              <a:t>C1     </a:t>
            </a:r>
            <a:r>
              <a:rPr lang="en-US" sz="900" b="1" dirty="0">
                <a:solidFill>
                  <a:srgbClr val="0070C0"/>
                </a:solidFill>
                <a:latin typeface="Times New Roman" panose="02020603050405020304" pitchFamily="18" charset="0"/>
                <a:ea typeface="Roboto Mono"/>
                <a:cs typeface="Roboto Mono"/>
                <a:sym typeface="Wingdings" pitchFamily="2" charset="2"/>
              </a:rPr>
              <a:t> Partition key of the PK. No sort key for this PK</a:t>
            </a:r>
          </a:p>
          <a:p>
            <a:pPr marL="0" lvl="0" indent="0" algn="l" rtl="0">
              <a:spcBef>
                <a:spcPts val="0"/>
              </a:spcBef>
              <a:spcAft>
                <a:spcPts val="0"/>
              </a:spcAft>
              <a:buNone/>
            </a:pPr>
            <a:endParaRPr lang="en-US" sz="900" b="1" dirty="0">
              <a:solidFill>
                <a:schemeClr val="dk1"/>
              </a:solidFill>
              <a:latin typeface="Roboto Mono"/>
              <a:ea typeface="Roboto Mono"/>
              <a:cs typeface="Roboto Mono"/>
              <a:sym typeface="Wingdings" pitchFamily="2" charset="2"/>
            </a:endParaRP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US" sz="900" dirty="0">
                <a:solidFill>
                  <a:srgbClr val="000000"/>
                </a:solidFill>
                <a:effectLst/>
                <a:latin typeface="Times New Roman" panose="02020603050405020304" pitchFamily="18" charset="0"/>
              </a:rPr>
              <a:t>transactions = { 'enabled' : true } </a:t>
            </a:r>
            <a:r>
              <a:rPr lang="en-US" sz="900" dirty="0">
                <a:solidFill>
                  <a:srgbClr val="000000"/>
                </a:solidFill>
                <a:effectLst/>
                <a:latin typeface="Times New Roman" panose="02020603050405020304" pitchFamily="18" charset="0"/>
                <a:sym typeface="Wingdings" pitchFamily="2" charset="2"/>
              </a:rPr>
              <a:t> Default is false. Enables multi-statement transactions like RDBMS. More on this later. </a:t>
            </a:r>
            <a:endParaRPr sz="900" b="1" dirty="0">
              <a:solidFill>
                <a:srgbClr val="1155CC"/>
              </a:solidFill>
              <a:latin typeface="Times New Roman" panose="02020603050405020304" pitchFamily="18" charset="0"/>
              <a:ea typeface="Roboto Mono"/>
              <a:cs typeface="Roboto Mono"/>
              <a:sym typeface="Roboto Mono"/>
            </a:endParaRPr>
          </a:p>
        </p:txBody>
      </p:sp>
      <p:sp>
        <p:nvSpPr>
          <p:cNvPr id="2" name="TextBox 1">
            <a:extLst>
              <a:ext uri="{FF2B5EF4-FFF2-40B4-BE49-F238E27FC236}">
                <a16:creationId xmlns:a16="http://schemas.microsoft.com/office/drawing/2014/main" id="{756688C0-C90A-4E2C-6F68-3A43E27C553B}"/>
              </a:ext>
            </a:extLst>
          </p:cNvPr>
          <p:cNvSpPr txBox="1"/>
          <p:nvPr/>
        </p:nvSpPr>
        <p:spPr>
          <a:xfrm>
            <a:off x="3036095" y="721520"/>
            <a:ext cx="2087706" cy="307777"/>
          </a:xfrm>
          <a:prstGeom prst="rect">
            <a:avLst/>
          </a:prstGeom>
          <a:noFill/>
        </p:spPr>
        <p:txBody>
          <a:bodyPr wrap="square" rtlCol="0">
            <a:spAutoFit/>
          </a:bodyPr>
          <a:lstStyle/>
          <a:p>
            <a:r>
              <a:rPr lang="en-US" dirty="0">
                <a:solidFill>
                  <a:schemeClr val="accent1"/>
                </a:solidFill>
              </a:rPr>
              <a:t>Sort Key – Optional </a:t>
            </a:r>
          </a:p>
        </p:txBody>
      </p:sp>
    </p:spTree>
    <p:extLst>
      <p:ext uri="{BB962C8B-B14F-4D97-AF65-F5344CB8AC3E}">
        <p14:creationId xmlns:p14="http://schemas.microsoft.com/office/powerpoint/2010/main" val="272727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Partition columns of the PK</a:t>
            </a:r>
            <a:endParaRPr dirty="0">
              <a:solidFill>
                <a:schemeClr val="accent1"/>
              </a:solidFill>
            </a:endParaRPr>
          </a:p>
        </p:txBody>
      </p:sp>
      <p:sp>
        <p:nvSpPr>
          <p:cNvPr id="244" name="Google Shape;244;p36"/>
          <p:cNvSpPr/>
          <p:nvPr/>
        </p:nvSpPr>
        <p:spPr>
          <a:xfrm>
            <a:off x="508402" y="731520"/>
            <a:ext cx="7269900" cy="3869055"/>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900" b="1" dirty="0">
                <a:solidFill>
                  <a:schemeClr val="dk1"/>
                </a:solidFill>
                <a:latin typeface="Courier New" panose="02070309020205020404" pitchFamily="49" charset="0"/>
                <a:ea typeface="Roboto Mono"/>
                <a:cs typeface="Roboto Mono"/>
                <a:sym typeface="Roboto Mono"/>
              </a:rPr>
              <a:t>A table row is co-located with its primary key ( like Oracle Index Organized Table )</a:t>
            </a:r>
          </a:p>
          <a:p>
            <a:r>
              <a:rPr lang="en-US" sz="900" b="1" dirty="0">
                <a:solidFill>
                  <a:schemeClr val="dk1"/>
                </a:solidFill>
                <a:latin typeface="Courier New" panose="02070309020205020404" pitchFamily="49" charset="0"/>
                <a:ea typeface="Roboto Mono"/>
                <a:cs typeface="Roboto Mono"/>
                <a:sym typeface="Roboto Mono"/>
              </a:rPr>
              <a:t>Query using one value of PK columns is a single fetch, unlike most regular RDBMS heap tables – one for PK and one for table. </a:t>
            </a:r>
          </a:p>
          <a:p>
            <a:pPr marL="0" lvl="0" indent="0" algn="l" rtl="0">
              <a:spcBef>
                <a:spcPts val="0"/>
              </a:spcBef>
              <a:spcAft>
                <a:spcPts val="0"/>
              </a:spcAft>
              <a:buNone/>
            </a:pPr>
            <a:endParaRPr sz="900" dirty="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US" sz="900" b="1" dirty="0" err="1">
                <a:solidFill>
                  <a:srgbClr val="0070C0"/>
                </a:solidFill>
                <a:latin typeface="Times New Roman" panose="02020603050405020304" pitchFamily="18" charset="0"/>
                <a:ea typeface="Roboto Mono"/>
                <a:cs typeface="Roboto Mono"/>
                <a:sym typeface="Roboto Mono"/>
              </a:rPr>
              <a:t>partition_hash</a:t>
            </a:r>
            <a:r>
              <a:rPr lang="en-US" sz="900" b="1" dirty="0">
                <a:solidFill>
                  <a:srgbClr val="0070C0"/>
                </a:solidFill>
                <a:latin typeface="Times New Roman" panose="02020603050405020304" pitchFamily="18" charset="0"/>
                <a:ea typeface="Roboto Mono"/>
                <a:cs typeface="Roboto Mono"/>
                <a:sym typeface="Roboto Mono"/>
              </a:rPr>
              <a:t> </a:t>
            </a:r>
            <a:r>
              <a:rPr lang="en-US" sz="900" b="1" dirty="0">
                <a:solidFill>
                  <a:srgbClr val="0070C0"/>
                </a:solidFill>
                <a:latin typeface="Times New Roman" panose="02020603050405020304" pitchFamily="18" charset="0"/>
                <a:ea typeface="Roboto Mono"/>
                <a:cs typeface="Roboto Mono"/>
                <a:sym typeface="Wingdings" pitchFamily="2" charset="2"/>
              </a:rPr>
              <a:t></a:t>
            </a:r>
            <a:r>
              <a:rPr lang="en-US" sz="900" b="1" dirty="0">
                <a:solidFill>
                  <a:srgbClr val="0070C0"/>
                </a:solidFill>
                <a:latin typeface="Times New Roman" panose="02020603050405020304" pitchFamily="18" charset="0"/>
                <a:ea typeface="Roboto Mono"/>
                <a:cs typeface="Roboto Mono"/>
                <a:sym typeface="Roboto Mono"/>
              </a:rPr>
              <a:t>  Function to compute hash value on partition columns of the PK ( </a:t>
            </a:r>
            <a:r>
              <a:rPr lang="en-US" sz="900" b="1" dirty="0">
                <a:solidFill>
                  <a:srgbClr val="0070C0"/>
                </a:solidFill>
                <a:latin typeface="Times New Roman" panose="02020603050405020304" pitchFamily="18" charset="0"/>
                <a:ea typeface="Roboto Mono"/>
                <a:cs typeface="Roboto Mono"/>
                <a:sym typeface="Roboto Mono"/>
                <a:hlinkClick r:id="rId3"/>
              </a:rPr>
              <a:t>doc</a:t>
            </a:r>
            <a:r>
              <a:rPr lang="en-US" sz="900" b="1" dirty="0">
                <a:solidFill>
                  <a:srgbClr val="0070C0"/>
                </a:solidFill>
                <a:latin typeface="Times New Roman" panose="02020603050405020304" pitchFamily="18" charset="0"/>
                <a:ea typeface="Roboto Mono"/>
                <a:cs typeface="Roboto Mono"/>
                <a:sym typeface="Roboto Mono"/>
              </a:rPr>
              <a:t> ). It ranges from  0 to 65535, in hex 00 – FF.</a:t>
            </a:r>
          </a:p>
          <a:p>
            <a:pPr marL="0" lvl="0" indent="0" algn="l" rtl="0">
              <a:spcBef>
                <a:spcPts val="0"/>
              </a:spcBef>
              <a:spcAft>
                <a:spcPts val="0"/>
              </a:spcAft>
              <a:buNone/>
            </a:pPr>
            <a:endParaRPr lang="en-US" sz="900" b="1" dirty="0">
              <a:solidFill>
                <a:srgbClr val="0070C0"/>
              </a:solidFill>
              <a:latin typeface="Times New Roman" panose="02020603050405020304" pitchFamily="18" charset="0"/>
              <a:ea typeface="Roboto Mono"/>
              <a:cs typeface="Roboto Mono"/>
              <a:sym typeface="Roboto Mono"/>
            </a:endParaRPr>
          </a:p>
          <a:p>
            <a:r>
              <a:rPr lang="en-US" sz="1050" dirty="0" err="1">
                <a:solidFill>
                  <a:srgbClr val="000000"/>
                </a:solidFill>
                <a:effectLst/>
                <a:latin typeface="Courier New" panose="02070309020205020404" pitchFamily="49" charset="0"/>
              </a:rPr>
              <a:t>ycqlsh:test</a:t>
            </a:r>
            <a:r>
              <a:rPr lang="en-US" sz="1050" dirty="0">
                <a:solidFill>
                  <a:srgbClr val="000000"/>
                </a:solidFill>
                <a:effectLst/>
                <a:latin typeface="Courier New" panose="02070309020205020404" pitchFamily="49" charset="0"/>
              </a:rPr>
              <a:t>&gt; select c1, c2, c3, c4, </a:t>
            </a:r>
            <a:r>
              <a:rPr lang="en-US" sz="1050" dirty="0" err="1">
                <a:solidFill>
                  <a:srgbClr val="000000"/>
                </a:solidFill>
                <a:effectLst/>
                <a:latin typeface="Courier New" panose="02070309020205020404" pitchFamily="49" charset="0"/>
              </a:rPr>
              <a:t>partition_hash</a:t>
            </a:r>
            <a:r>
              <a:rPr lang="en-US" sz="1050" dirty="0">
                <a:solidFill>
                  <a:srgbClr val="000000"/>
                </a:solidFill>
                <a:effectLst/>
                <a:latin typeface="Courier New" panose="02070309020205020404" pitchFamily="49" charset="0"/>
              </a:rPr>
              <a:t> ( c1, c2 ) from t1 ;</a:t>
            </a:r>
          </a:p>
          <a:p>
            <a:pPr marL="0" lvl="0" indent="0" algn="l" rtl="0">
              <a:spcBef>
                <a:spcPts val="0"/>
              </a:spcBef>
              <a:spcAft>
                <a:spcPts val="0"/>
              </a:spcAft>
              <a:buNone/>
            </a:pPr>
            <a:endParaRPr lang="en-US" sz="1050" dirty="0">
              <a:solidFill>
                <a:srgbClr val="0070C0"/>
              </a:solidFill>
              <a:latin typeface="Courier New" panose="02070309020205020404" pitchFamily="49" charset="0"/>
              <a:ea typeface="Roboto Mono"/>
              <a:cs typeface="Roboto Mono"/>
              <a:sym typeface="Roboto Mono"/>
            </a:endParaRPr>
          </a:p>
          <a:p>
            <a:r>
              <a:rPr lang="en-US" sz="1050" dirty="0">
                <a:solidFill>
                  <a:srgbClr val="000000"/>
                </a:solidFill>
                <a:effectLst/>
                <a:latin typeface="Courier New" panose="02070309020205020404" pitchFamily="49" charset="0"/>
              </a:rPr>
              <a:t> </a:t>
            </a:r>
            <a:r>
              <a:rPr lang="en-US" sz="1050" dirty="0">
                <a:solidFill>
                  <a:srgbClr val="CA3323"/>
                </a:solidFill>
                <a:effectLst/>
                <a:latin typeface="Courier New" panose="02070309020205020404" pitchFamily="49" charset="0"/>
              </a:rPr>
              <a:t>c1</a:t>
            </a:r>
            <a:r>
              <a:rPr lang="en-US" sz="1050" dirty="0">
                <a:solidFill>
                  <a:srgbClr val="000000"/>
                </a:solidFill>
                <a:effectLst/>
                <a:latin typeface="Courier New" panose="02070309020205020404" pitchFamily="49" charset="0"/>
              </a:rPr>
              <a:t> | </a:t>
            </a:r>
            <a:r>
              <a:rPr lang="en-US" sz="1050" dirty="0">
                <a:solidFill>
                  <a:srgbClr val="CA3323"/>
                </a:solidFill>
                <a:effectLst/>
                <a:latin typeface="Courier New" panose="02070309020205020404" pitchFamily="49" charset="0"/>
              </a:rPr>
              <a:t>c2</a:t>
            </a:r>
            <a:r>
              <a:rPr lang="en-US" sz="1050" dirty="0">
                <a:solidFill>
                  <a:srgbClr val="000000"/>
                </a:solidFill>
                <a:effectLst/>
                <a:latin typeface="Courier New" panose="02070309020205020404" pitchFamily="49" charset="0"/>
              </a:rPr>
              <a:t> | </a:t>
            </a:r>
            <a:r>
              <a:rPr lang="en-US" sz="1050" dirty="0">
                <a:solidFill>
                  <a:srgbClr val="38B9C7"/>
                </a:solidFill>
                <a:effectLst/>
                <a:latin typeface="Courier New" panose="02070309020205020404" pitchFamily="49" charset="0"/>
              </a:rPr>
              <a:t>c3</a:t>
            </a:r>
            <a:r>
              <a:rPr lang="en-US" sz="1050" dirty="0">
                <a:solidFill>
                  <a:srgbClr val="000000"/>
                </a:solidFill>
                <a:effectLst/>
                <a:latin typeface="Courier New" panose="02070309020205020404" pitchFamily="49" charset="0"/>
              </a:rPr>
              <a:t> | </a:t>
            </a:r>
            <a:r>
              <a:rPr lang="en-US" sz="1050" dirty="0">
                <a:solidFill>
                  <a:srgbClr val="DB27DA"/>
                </a:solidFill>
                <a:effectLst/>
                <a:latin typeface="Courier New" panose="02070309020205020404" pitchFamily="49" charset="0"/>
              </a:rPr>
              <a:t>c4</a:t>
            </a:r>
            <a:r>
              <a:rPr lang="en-US" sz="1050" dirty="0">
                <a:solidFill>
                  <a:srgbClr val="000000"/>
                </a:solidFill>
                <a:effectLst/>
                <a:latin typeface="Courier New" panose="02070309020205020404" pitchFamily="49" charset="0"/>
              </a:rPr>
              <a:t> | </a:t>
            </a:r>
            <a:r>
              <a:rPr lang="en-US" sz="1050" dirty="0" err="1">
                <a:solidFill>
                  <a:srgbClr val="DB27DA"/>
                </a:solidFill>
                <a:effectLst/>
                <a:latin typeface="Courier New" panose="02070309020205020404" pitchFamily="49" charset="0"/>
              </a:rPr>
              <a:t>partition_hash</a:t>
            </a:r>
            <a:r>
              <a:rPr lang="en-US" sz="1050" dirty="0">
                <a:solidFill>
                  <a:srgbClr val="DB27DA"/>
                </a:solidFill>
                <a:effectLst/>
                <a:latin typeface="Courier New" panose="02070309020205020404" pitchFamily="49" charset="0"/>
              </a:rPr>
              <a:t>(c1, c2)</a:t>
            </a:r>
          </a:p>
          <a:p>
            <a:r>
              <a:rPr lang="en-US" sz="1050" dirty="0">
                <a:solidFill>
                  <a:srgbClr val="000000"/>
                </a:solidFill>
                <a:effectLst/>
                <a:latin typeface="Courier New" panose="02070309020205020404" pitchFamily="49" charset="0"/>
              </a:rPr>
              <a:t>----+----+----+----+------------------------</a:t>
            </a:r>
          </a:p>
          <a:p>
            <a:r>
              <a:rPr lang="en-US" sz="1050" dirty="0">
                <a:solidFill>
                  <a:srgbClr val="000000"/>
                </a:solidFill>
                <a:effectLst/>
                <a:latin typeface="Courier New" panose="02070309020205020404" pitchFamily="49" charset="0"/>
              </a:rPr>
              <a:t> </a:t>
            </a:r>
            <a:r>
              <a:rPr lang="en-US" sz="1050" dirty="0">
                <a:solidFill>
                  <a:srgbClr val="39C026"/>
                </a:solidFill>
                <a:effectLst/>
                <a:latin typeface="Courier New" panose="02070309020205020404" pitchFamily="49" charset="0"/>
              </a:rPr>
              <a:t>11</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21</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31</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41</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39978</a:t>
            </a:r>
            <a:endParaRPr lang="en-US" sz="1050" dirty="0">
              <a:solidFill>
                <a:srgbClr val="000000"/>
              </a:solidFill>
              <a:effectLst/>
              <a:latin typeface="Courier New" panose="02070309020205020404" pitchFamily="49" charset="0"/>
            </a:endParaRPr>
          </a:p>
          <a:p>
            <a:r>
              <a:rPr lang="en-US" sz="1050" dirty="0">
                <a:solidFill>
                  <a:srgbClr val="000000"/>
                </a:solidFill>
                <a:effectLst/>
                <a:latin typeface="Courier New" panose="02070309020205020404" pitchFamily="49" charset="0"/>
              </a:rPr>
              <a:t> </a:t>
            </a:r>
            <a:r>
              <a:rPr lang="en-US" sz="1050" dirty="0">
                <a:solidFill>
                  <a:srgbClr val="39C026"/>
                </a:solidFill>
                <a:effectLst/>
                <a:latin typeface="Courier New" panose="02070309020205020404" pitchFamily="49" charset="0"/>
              </a:rPr>
              <a:t>10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20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30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40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62559</a:t>
            </a:r>
            <a:endParaRPr lang="en-US" sz="1050" dirty="0">
              <a:solidFill>
                <a:srgbClr val="000000"/>
              </a:solidFill>
              <a:effectLst/>
              <a:latin typeface="Courier New" panose="02070309020205020404" pitchFamily="49" charset="0"/>
            </a:endParaRPr>
          </a:p>
          <a:p>
            <a:r>
              <a:rPr lang="en-US" sz="1050" dirty="0">
                <a:solidFill>
                  <a:srgbClr val="39C026"/>
                </a:solidFill>
                <a:effectLst/>
                <a:latin typeface="Courier New" panose="02070309020205020404" pitchFamily="49" charset="0"/>
              </a:rPr>
              <a:t> 10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20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300</a:t>
            </a:r>
            <a:r>
              <a:rPr lang="en-US" sz="1050" dirty="0">
                <a:solidFill>
                  <a:srgbClr val="000000"/>
                </a:solidFill>
                <a:effectLst/>
                <a:latin typeface="Courier New" panose="02070309020205020404" pitchFamily="49" charset="0"/>
              </a:rPr>
              <a:t>|</a:t>
            </a:r>
            <a:r>
              <a:rPr lang="en-US" sz="1050" dirty="0">
                <a:solidFill>
                  <a:srgbClr val="39C026"/>
                </a:solidFill>
                <a:effectLst/>
                <a:latin typeface="Courier New" panose="02070309020205020404" pitchFamily="49" charset="0"/>
              </a:rPr>
              <a:t>400</a:t>
            </a:r>
            <a:r>
              <a:rPr lang="en-US" sz="1050" dirty="0">
                <a:solidFill>
                  <a:srgbClr val="000000"/>
                </a:solidFill>
                <a:effectLst/>
                <a:latin typeface="Courier New" panose="02070309020205020404" pitchFamily="49" charset="0"/>
              </a:rPr>
              <a:t> |                  </a:t>
            </a:r>
            <a:r>
              <a:rPr lang="en-US" sz="1050" dirty="0">
                <a:solidFill>
                  <a:srgbClr val="39C026"/>
                </a:solidFill>
                <a:effectLst/>
                <a:latin typeface="Courier New" panose="02070309020205020404" pitchFamily="49" charset="0"/>
              </a:rPr>
              <a:t>62559</a:t>
            </a:r>
            <a:endParaRPr lang="en-US" sz="1050" dirty="0">
              <a:solidFill>
                <a:srgbClr val="000000"/>
              </a:solidFill>
              <a:effectLst/>
              <a:latin typeface="Courier New" panose="02070309020205020404" pitchFamily="49" charset="0"/>
            </a:endParaRPr>
          </a:p>
          <a:p>
            <a:pPr marL="0" lvl="0" indent="0" algn="l" rtl="0">
              <a:spcBef>
                <a:spcPts val="0"/>
              </a:spcBef>
              <a:spcAft>
                <a:spcPts val="0"/>
              </a:spcAft>
              <a:buNone/>
            </a:pPr>
            <a:endParaRPr lang="en-US" sz="900" b="1" dirty="0">
              <a:solidFill>
                <a:srgbClr val="0070C0"/>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US" sz="900" i="1" u="sng" dirty="0" err="1">
                <a:solidFill>
                  <a:schemeClr val="dk1"/>
                </a:solidFill>
                <a:latin typeface="Times New Roman" panose="02020603050405020304" pitchFamily="18" charset="0"/>
                <a:ea typeface="Roboto Mono"/>
                <a:cs typeface="Roboto Mono"/>
                <a:sym typeface="Roboto Mono"/>
              </a:rPr>
              <a:t>Partition_hash</a:t>
            </a:r>
            <a:r>
              <a:rPr lang="en-US" sz="900" dirty="0">
                <a:solidFill>
                  <a:schemeClr val="dk1"/>
                </a:solidFill>
                <a:latin typeface="Times New Roman" panose="02020603050405020304" pitchFamily="18" charset="0"/>
                <a:ea typeface="Roboto Mono"/>
                <a:cs typeface="Roboto Mono"/>
                <a:sym typeface="Roboto Mono"/>
              </a:rPr>
              <a:t>  function an be used to break up the full range of table into slices for parallel scans Like </a:t>
            </a:r>
            <a:r>
              <a:rPr lang="en-US" sz="900" dirty="0">
                <a:solidFill>
                  <a:schemeClr val="dk1"/>
                </a:solidFill>
                <a:latin typeface="Times New Roman" panose="02020603050405020304" pitchFamily="18" charset="0"/>
                <a:ea typeface="Roboto Mono"/>
                <a:cs typeface="Roboto Mono"/>
                <a:sym typeface="Roboto Mono"/>
                <a:hlinkClick r:id="rId4"/>
              </a:rPr>
              <a:t>ycrc</a:t>
            </a:r>
            <a:r>
              <a:rPr lang="en-US" sz="900" dirty="0">
                <a:solidFill>
                  <a:schemeClr val="dk1"/>
                </a:solidFill>
                <a:latin typeface="Times New Roman" panose="02020603050405020304" pitchFamily="18" charset="0"/>
                <a:ea typeface="Roboto Mono"/>
                <a:cs typeface="Roboto Mono"/>
                <a:sym typeface="Roboto Mono"/>
              </a:rPr>
              <a:t> for doing a count of rows of a table </a:t>
            </a:r>
          </a:p>
          <a:p>
            <a:pPr marL="0" lvl="0" indent="0" algn="l" rtl="0">
              <a:spcBef>
                <a:spcPts val="0"/>
              </a:spcBef>
              <a:spcAft>
                <a:spcPts val="0"/>
              </a:spcAft>
              <a:buNone/>
            </a:pPr>
            <a:endParaRPr lang="en-US" sz="900" b="1" dirty="0">
              <a:solidFill>
                <a:schemeClr val="dk1"/>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r>
              <a:rPr lang="en-US" sz="900" b="1" dirty="0">
                <a:solidFill>
                  <a:schemeClr val="dk1"/>
                </a:solidFill>
                <a:latin typeface="Times New Roman" panose="02020603050405020304" pitchFamily="18" charset="0"/>
                <a:ea typeface="Roboto Mono"/>
                <a:cs typeface="Roboto Mono"/>
                <a:sym typeface="Roboto Mono"/>
              </a:rPr>
              <a:t>It decides which tablet the row will be residing in.  You should have high cardinality on partition columns. </a:t>
            </a:r>
          </a:p>
          <a:p>
            <a:pPr marL="0" lvl="0" indent="0" algn="l" rtl="0">
              <a:spcBef>
                <a:spcPts val="0"/>
              </a:spcBef>
              <a:spcAft>
                <a:spcPts val="0"/>
              </a:spcAft>
              <a:buNone/>
            </a:pPr>
            <a:endParaRPr lang="en-US" sz="900" b="1" dirty="0">
              <a:solidFill>
                <a:schemeClr val="dk1"/>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r>
              <a:rPr lang="en-US" sz="900" b="1" dirty="0">
                <a:solidFill>
                  <a:schemeClr val="dk1"/>
                </a:solidFill>
                <a:latin typeface="Times New Roman" panose="02020603050405020304" pitchFamily="18" charset="0"/>
                <a:ea typeface="Roboto Mono"/>
                <a:cs typeface="Roboto Mono"/>
                <a:sym typeface="Roboto Mono"/>
              </a:rPr>
              <a:t>For an efficient query using PK so that it reads a single partition,  the query must include </a:t>
            </a:r>
            <a:r>
              <a:rPr lang="en-US" sz="900" b="1" dirty="0">
                <a:solidFill>
                  <a:schemeClr val="dk1"/>
                </a:solidFill>
                <a:latin typeface="Times New Roman" panose="02020603050405020304" pitchFamily="18" charset="0"/>
                <a:ea typeface="Roboto Mono"/>
                <a:cs typeface="Roboto Mono"/>
                <a:sym typeface="Wingdings" pitchFamily="2" charset="2"/>
              </a:rPr>
              <a:t> </a:t>
            </a:r>
            <a:r>
              <a:rPr lang="en-US" sz="900" b="1" dirty="0">
                <a:solidFill>
                  <a:schemeClr val="dk1"/>
                </a:solidFill>
                <a:latin typeface="Times New Roman" panose="02020603050405020304" pitchFamily="18" charset="0"/>
                <a:ea typeface="Roboto Mono"/>
                <a:cs typeface="Roboto Mono"/>
                <a:sym typeface="Roboto Mono"/>
              </a:rPr>
              <a:t>Where c1 = X and c2 = Y  </a:t>
            </a:r>
          </a:p>
          <a:p>
            <a:pPr marL="0" lvl="0" indent="0" algn="l" rtl="0">
              <a:spcBef>
                <a:spcPts val="0"/>
              </a:spcBef>
              <a:spcAft>
                <a:spcPts val="0"/>
              </a:spcAft>
              <a:buNone/>
            </a:pPr>
            <a:endParaRPr lang="en-US" sz="900" b="1" dirty="0">
              <a:solidFill>
                <a:schemeClr val="dk1"/>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r>
              <a:rPr lang="en-US" sz="900" b="1" dirty="0">
                <a:solidFill>
                  <a:schemeClr val="dk1"/>
                </a:solidFill>
                <a:latin typeface="Times New Roman" panose="02020603050405020304" pitchFamily="18" charset="0"/>
                <a:ea typeface="Roboto Mono"/>
                <a:cs typeface="Roboto Mono"/>
                <a:sym typeface="Roboto Mono"/>
              </a:rPr>
              <a:t>i.e. Both partition columns with equality signs only – no greater than, less than or range etc. </a:t>
            </a:r>
          </a:p>
          <a:p>
            <a:pPr marL="0" lvl="0" indent="0" algn="l" rtl="0">
              <a:spcBef>
                <a:spcPts val="0"/>
              </a:spcBef>
              <a:spcAft>
                <a:spcPts val="0"/>
              </a:spcAft>
              <a:buNone/>
            </a:pPr>
            <a:r>
              <a:rPr lang="en-US" sz="900" dirty="0">
                <a:solidFill>
                  <a:schemeClr val="dk1"/>
                </a:solidFill>
                <a:latin typeface="Times New Roman" panose="02020603050405020304" pitchFamily="18" charset="0"/>
                <a:ea typeface="Roboto Mono"/>
                <a:cs typeface="Roboto Mono"/>
                <a:sym typeface="Roboto Mono"/>
              </a:rPr>
              <a:t>Similar function for </a:t>
            </a:r>
            <a:r>
              <a:rPr lang="en-US" sz="900" dirty="0" err="1">
                <a:solidFill>
                  <a:schemeClr val="dk1"/>
                </a:solidFill>
                <a:latin typeface="Times New Roman" panose="02020603050405020304" pitchFamily="18" charset="0"/>
                <a:ea typeface="Roboto Mono"/>
                <a:cs typeface="Roboto Mono"/>
                <a:sym typeface="Roboto Mono"/>
              </a:rPr>
              <a:t>Ysql</a:t>
            </a:r>
            <a:r>
              <a:rPr lang="en-US" sz="900" dirty="0">
                <a:solidFill>
                  <a:schemeClr val="dk1"/>
                </a:solidFill>
                <a:latin typeface="Times New Roman" panose="02020603050405020304" pitchFamily="18" charset="0"/>
                <a:ea typeface="Roboto Mono"/>
                <a:cs typeface="Roboto Mono"/>
                <a:sym typeface="Roboto Mono"/>
              </a:rPr>
              <a:t> -&gt; </a:t>
            </a:r>
            <a:r>
              <a:rPr lang="en-US" sz="900" i="1" dirty="0" err="1">
                <a:solidFill>
                  <a:schemeClr val="dk1"/>
                </a:solidFill>
                <a:latin typeface="Times New Roman" panose="02020603050405020304" pitchFamily="18" charset="0"/>
                <a:ea typeface="Roboto Mono"/>
                <a:cs typeface="Roboto Mono"/>
                <a:sym typeface="Roboto Mono"/>
              </a:rPr>
              <a:t>yb_hash_code</a:t>
            </a:r>
            <a:r>
              <a:rPr lang="en-US" sz="900" i="1" dirty="0">
                <a:solidFill>
                  <a:schemeClr val="dk1"/>
                </a:solidFill>
                <a:latin typeface="Times New Roman" panose="02020603050405020304" pitchFamily="18" charset="0"/>
                <a:ea typeface="Roboto Mono"/>
                <a:cs typeface="Roboto Mono"/>
                <a:sym typeface="Roboto Mono"/>
              </a:rPr>
              <a:t> </a:t>
            </a:r>
            <a:endParaRPr lang="en-US" sz="900" i="1" dirty="0">
              <a:solidFill>
                <a:srgbClr val="1155CC"/>
              </a:solidFill>
              <a:latin typeface="Times New Roman" panose="02020603050405020304" pitchFamily="18" charset="0"/>
              <a:ea typeface="Roboto Mono"/>
              <a:cs typeface="Roboto Mono"/>
              <a:sym typeface="Roboto Mono"/>
            </a:endParaRP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p:txBody>
      </p:sp>
    </p:spTree>
    <p:extLst>
      <p:ext uri="{BB962C8B-B14F-4D97-AF65-F5344CB8AC3E}">
        <p14:creationId xmlns:p14="http://schemas.microsoft.com/office/powerpoint/2010/main" val="2597212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Sort – only on Clustering columns, only Within a partition</a:t>
            </a:r>
            <a:endParaRPr dirty="0">
              <a:solidFill>
                <a:schemeClr val="accent1"/>
              </a:solidFill>
            </a:endParaRPr>
          </a:p>
        </p:txBody>
      </p:sp>
      <p:sp>
        <p:nvSpPr>
          <p:cNvPr id="244" name="Google Shape;244;p36"/>
          <p:cNvSpPr/>
          <p:nvPr/>
        </p:nvSpPr>
        <p:spPr>
          <a:xfrm>
            <a:off x="465539" y="878681"/>
            <a:ext cx="7269900" cy="3636169"/>
          </a:xfrm>
          <a:prstGeom prst="rect">
            <a:avLst/>
          </a:prstGeom>
          <a:solidFill>
            <a:srgbClr val="E8E9F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en-US" sz="1050" dirty="0" err="1">
                <a:solidFill>
                  <a:srgbClr val="000000"/>
                </a:solidFill>
                <a:effectLst/>
                <a:latin typeface="Courier New" panose="02070309020205020404" pitchFamily="49" charset="0"/>
              </a:rPr>
              <a:t>ycqlsh:test</a:t>
            </a:r>
            <a:r>
              <a:rPr lang="en-US" sz="1050" dirty="0">
                <a:solidFill>
                  <a:srgbClr val="000000"/>
                </a:solidFill>
                <a:effectLst/>
                <a:latin typeface="Courier New" panose="02070309020205020404" pitchFamily="49" charset="0"/>
              </a:rPr>
              <a:t>&gt; select c1, c2, c3, c4, </a:t>
            </a:r>
            <a:r>
              <a:rPr lang="en-US" sz="1050" dirty="0" err="1">
                <a:solidFill>
                  <a:srgbClr val="000000"/>
                </a:solidFill>
                <a:effectLst/>
                <a:latin typeface="Courier New" panose="02070309020205020404" pitchFamily="49" charset="0"/>
              </a:rPr>
              <a:t>partition_hash</a:t>
            </a:r>
            <a:r>
              <a:rPr lang="en-US" sz="1050" dirty="0">
                <a:solidFill>
                  <a:srgbClr val="000000"/>
                </a:solidFill>
                <a:effectLst/>
                <a:latin typeface="Courier New" panose="02070309020205020404" pitchFamily="49" charset="0"/>
              </a:rPr>
              <a:t> ( c1, c2 ) from t1 </a:t>
            </a:r>
          </a:p>
          <a:p>
            <a:r>
              <a:rPr lang="en-US" sz="1050" dirty="0">
                <a:solidFill>
                  <a:srgbClr val="000000"/>
                </a:solidFill>
                <a:effectLst/>
                <a:latin typeface="Courier New" panose="02070309020205020404" pitchFamily="49" charset="0"/>
              </a:rPr>
              <a:t>where </a:t>
            </a:r>
            <a:r>
              <a:rPr lang="en-US" sz="1050" b="1" dirty="0">
                <a:solidFill>
                  <a:schemeClr val="accent4">
                    <a:lumMod val="75000"/>
                  </a:schemeClr>
                </a:solidFill>
                <a:effectLst/>
                <a:latin typeface="Courier New" panose="02070309020205020404" pitchFamily="49" charset="0"/>
              </a:rPr>
              <a:t>c1 = 10 and c2 = 20 </a:t>
            </a:r>
            <a:r>
              <a:rPr lang="en-US" sz="1050" b="1" dirty="0">
                <a:solidFill>
                  <a:schemeClr val="accent2">
                    <a:lumMod val="50000"/>
                    <a:lumOff val="50000"/>
                  </a:schemeClr>
                </a:solidFill>
                <a:effectLst/>
                <a:latin typeface="Courier New" panose="02070309020205020404" pitchFamily="49" charset="0"/>
              </a:rPr>
              <a:t>order by c3 </a:t>
            </a:r>
            <a:r>
              <a:rPr lang="en-US" sz="1050" dirty="0">
                <a:solidFill>
                  <a:srgbClr val="000000"/>
                </a:solidFill>
                <a:effectLst/>
                <a:latin typeface="Courier New" panose="02070309020205020404" pitchFamily="49" charset="0"/>
              </a:rPr>
              <a:t>desc ;             </a:t>
            </a:r>
            <a:r>
              <a:rPr lang="en-US" sz="1050" dirty="0">
                <a:solidFill>
                  <a:srgbClr val="000000"/>
                </a:solidFill>
                <a:effectLst/>
                <a:latin typeface="Courier New" panose="02070309020205020404" pitchFamily="49" charset="0"/>
                <a:sym typeface="Wingdings" pitchFamily="2" charset="2"/>
              </a:rPr>
              <a:t> Works!</a:t>
            </a:r>
            <a:endParaRPr lang="en-US" sz="1050" dirty="0">
              <a:solidFill>
                <a:srgbClr val="000000"/>
              </a:solidFill>
              <a:effectLst/>
              <a:latin typeface="Courier New" panose="02070309020205020404" pitchFamily="49" charset="0"/>
            </a:endParaRPr>
          </a:p>
          <a:p>
            <a:endParaRPr lang="en-US" sz="1050" dirty="0">
              <a:solidFill>
                <a:srgbClr val="000000"/>
              </a:solidFill>
              <a:effectLst/>
              <a:latin typeface="Courier New" panose="02070309020205020404" pitchFamily="49" charset="0"/>
            </a:endParaRPr>
          </a:p>
          <a:p>
            <a:r>
              <a:rPr lang="en-US" sz="1050" dirty="0">
                <a:solidFill>
                  <a:srgbClr val="000000"/>
                </a:solidFill>
                <a:effectLst/>
                <a:latin typeface="Courier New" panose="02070309020205020404" pitchFamily="49" charset="0"/>
              </a:rPr>
              <a:t> </a:t>
            </a:r>
            <a:r>
              <a:rPr lang="en-US" sz="1050" b="1" dirty="0">
                <a:solidFill>
                  <a:srgbClr val="CA3323"/>
                </a:solidFill>
                <a:effectLst/>
                <a:latin typeface="Courier New" panose="02070309020205020404" pitchFamily="49" charset="0"/>
              </a:rPr>
              <a:t>c1</a:t>
            </a:r>
            <a:r>
              <a:rPr lang="en-US" sz="1050" dirty="0">
                <a:solidFill>
                  <a:srgbClr val="000000"/>
                </a:solidFill>
                <a:effectLst/>
                <a:latin typeface="Courier New" panose="02070309020205020404" pitchFamily="49" charset="0"/>
              </a:rPr>
              <a:t> | </a:t>
            </a:r>
            <a:r>
              <a:rPr lang="en-US" sz="1050" b="1" dirty="0">
                <a:solidFill>
                  <a:srgbClr val="CA3323"/>
                </a:solidFill>
                <a:effectLst/>
                <a:latin typeface="Courier New" panose="02070309020205020404" pitchFamily="49" charset="0"/>
              </a:rPr>
              <a:t>c2</a:t>
            </a:r>
            <a:r>
              <a:rPr lang="en-US" sz="1050" dirty="0">
                <a:solidFill>
                  <a:srgbClr val="000000"/>
                </a:solidFill>
                <a:effectLst/>
                <a:latin typeface="Courier New" panose="02070309020205020404" pitchFamily="49" charset="0"/>
              </a:rPr>
              <a:t> | </a:t>
            </a:r>
            <a:r>
              <a:rPr lang="en-US" sz="1050" b="1" dirty="0">
                <a:solidFill>
                  <a:srgbClr val="38B9C7"/>
                </a:solidFill>
                <a:effectLst/>
                <a:latin typeface="Courier New" panose="02070309020205020404" pitchFamily="49" charset="0"/>
              </a:rPr>
              <a:t>c3</a:t>
            </a:r>
            <a:r>
              <a:rPr lang="en-US" sz="1050" dirty="0">
                <a:solidFill>
                  <a:srgbClr val="000000"/>
                </a:solidFill>
                <a:effectLst/>
                <a:latin typeface="Courier New" panose="02070309020205020404" pitchFamily="49" charset="0"/>
              </a:rPr>
              <a:t>  | </a:t>
            </a:r>
            <a:r>
              <a:rPr lang="en-US" sz="1050" b="1" dirty="0">
                <a:solidFill>
                  <a:srgbClr val="DB27DA"/>
                </a:solidFill>
                <a:effectLst/>
                <a:latin typeface="Courier New" panose="02070309020205020404" pitchFamily="49" charset="0"/>
              </a:rPr>
              <a:t>c4</a:t>
            </a:r>
            <a:r>
              <a:rPr lang="en-US" sz="1050" dirty="0">
                <a:solidFill>
                  <a:srgbClr val="000000"/>
                </a:solidFill>
                <a:effectLst/>
                <a:latin typeface="Courier New" panose="02070309020205020404" pitchFamily="49" charset="0"/>
              </a:rPr>
              <a:t>  | </a:t>
            </a:r>
            <a:r>
              <a:rPr lang="en-US" sz="1050" b="1" dirty="0" err="1">
                <a:solidFill>
                  <a:srgbClr val="DB27DA"/>
                </a:solidFill>
                <a:effectLst/>
                <a:latin typeface="Courier New" panose="02070309020205020404" pitchFamily="49" charset="0"/>
              </a:rPr>
              <a:t>partition_hash</a:t>
            </a:r>
            <a:r>
              <a:rPr lang="en-US" sz="1050" b="1" dirty="0">
                <a:solidFill>
                  <a:srgbClr val="DB27DA"/>
                </a:solidFill>
                <a:effectLst/>
                <a:latin typeface="Courier New" panose="02070309020205020404" pitchFamily="49" charset="0"/>
              </a:rPr>
              <a:t>(c1, c2)</a:t>
            </a:r>
            <a:endParaRPr lang="en-US" sz="1050" dirty="0">
              <a:solidFill>
                <a:srgbClr val="DB27DA"/>
              </a:solidFill>
              <a:effectLst/>
              <a:latin typeface="Courier New" panose="02070309020205020404" pitchFamily="49" charset="0"/>
            </a:endParaRPr>
          </a:p>
          <a:p>
            <a:r>
              <a:rPr lang="en-US" sz="1050" dirty="0">
                <a:solidFill>
                  <a:srgbClr val="000000"/>
                </a:solidFill>
                <a:effectLst/>
                <a:latin typeface="Courier New" panose="02070309020205020404" pitchFamily="49" charset="0"/>
              </a:rPr>
              <a:t>----+----+-----+-----+------------------------</a:t>
            </a:r>
          </a:p>
          <a:p>
            <a:r>
              <a:rPr lang="en-US" sz="1050" dirty="0">
                <a:solidFill>
                  <a:srgbClr val="000000"/>
                </a:solidFill>
                <a:effectLst/>
                <a:latin typeface="Courier New" panose="02070309020205020404" pitchFamily="49" charset="0"/>
              </a:rPr>
              <a:t> </a:t>
            </a:r>
            <a:r>
              <a:rPr lang="en-US" sz="1050" b="1" dirty="0">
                <a:solidFill>
                  <a:srgbClr val="39C026"/>
                </a:solidFill>
                <a:effectLst/>
                <a:latin typeface="Courier New" panose="02070309020205020404" pitchFamily="49" charset="0"/>
              </a:rPr>
              <a:t>10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20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300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400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62559</a:t>
            </a:r>
            <a:endParaRPr lang="en-US" sz="1050" dirty="0">
              <a:solidFill>
                <a:srgbClr val="000000"/>
              </a:solidFill>
              <a:effectLst/>
              <a:latin typeface="Courier New" panose="02070309020205020404" pitchFamily="49" charset="0"/>
            </a:endParaRPr>
          </a:p>
          <a:p>
            <a:r>
              <a:rPr lang="en-US" sz="1050" dirty="0">
                <a:solidFill>
                  <a:srgbClr val="000000"/>
                </a:solidFill>
                <a:effectLst/>
                <a:latin typeface="Courier New" panose="02070309020205020404" pitchFamily="49" charset="0"/>
              </a:rPr>
              <a:t> </a:t>
            </a:r>
            <a:r>
              <a:rPr lang="en-US" sz="1050" b="1" dirty="0">
                <a:solidFill>
                  <a:srgbClr val="39C026"/>
                </a:solidFill>
                <a:effectLst/>
                <a:latin typeface="Courier New" panose="02070309020205020404" pitchFamily="49" charset="0"/>
              </a:rPr>
              <a:t>10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20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30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40</a:t>
            </a:r>
            <a:r>
              <a:rPr lang="en-US" sz="1050" dirty="0">
                <a:solidFill>
                  <a:srgbClr val="000000"/>
                </a:solidFill>
                <a:effectLst/>
                <a:latin typeface="Courier New" panose="02070309020205020404" pitchFamily="49" charset="0"/>
              </a:rPr>
              <a:t> |                  </a:t>
            </a:r>
            <a:r>
              <a:rPr lang="en-US" sz="1050" b="1" dirty="0">
                <a:solidFill>
                  <a:srgbClr val="39C026"/>
                </a:solidFill>
                <a:effectLst/>
                <a:latin typeface="Courier New" panose="02070309020205020404" pitchFamily="49" charset="0"/>
              </a:rPr>
              <a:t>62559</a:t>
            </a:r>
            <a:endParaRPr lang="en-US" sz="1050" dirty="0">
              <a:solidFill>
                <a:srgbClr val="000000"/>
              </a:solidFill>
              <a:effectLst/>
              <a:latin typeface="Courier New" panose="02070309020205020404" pitchFamily="49" charset="0"/>
            </a:endParaRPr>
          </a:p>
          <a:p>
            <a:pPr marL="0" lvl="0" indent="0" algn="l" rtl="0">
              <a:spcBef>
                <a:spcPts val="0"/>
              </a:spcBef>
              <a:spcAft>
                <a:spcPts val="0"/>
              </a:spcAft>
              <a:buNone/>
            </a:pPr>
            <a:endParaRPr lang="en-US" sz="900" b="1" dirty="0">
              <a:solidFill>
                <a:schemeClr val="dk1"/>
              </a:solidFill>
              <a:latin typeface="Roboto Mono"/>
              <a:ea typeface="Roboto Mono"/>
              <a:cs typeface="Roboto Mono"/>
              <a:sym typeface="Roboto Mono"/>
            </a:endParaRPr>
          </a:p>
          <a:p>
            <a:pPr marL="0" lvl="0" indent="0" algn="l" rtl="0">
              <a:spcBef>
                <a:spcPts val="0"/>
              </a:spcBef>
              <a:spcAft>
                <a:spcPts val="0"/>
              </a:spcAft>
              <a:buNone/>
            </a:pPr>
            <a:r>
              <a:rPr lang="en-US" sz="1050" dirty="0">
                <a:solidFill>
                  <a:schemeClr val="dk1"/>
                </a:solidFill>
                <a:latin typeface="Times New Roman" panose="02020603050405020304" pitchFamily="18" charset="0"/>
                <a:ea typeface="Roboto Mono"/>
                <a:cs typeface="Roboto Mono"/>
                <a:sym typeface="Roboto Mono"/>
              </a:rPr>
              <a:t>Note: You can only sort on the clustering columns on an index ( in this case the index is PK )</a:t>
            </a:r>
          </a:p>
          <a:p>
            <a:pPr marL="0" lvl="0" indent="0" algn="l" rtl="0">
              <a:spcBef>
                <a:spcPts val="0"/>
              </a:spcBef>
              <a:spcAft>
                <a:spcPts val="0"/>
              </a:spcAft>
              <a:buNone/>
            </a:pPr>
            <a:r>
              <a:rPr lang="en-US" sz="1050" dirty="0">
                <a:solidFill>
                  <a:schemeClr val="dk1"/>
                </a:solidFill>
                <a:latin typeface="Times New Roman" panose="02020603050405020304" pitchFamily="18" charset="0"/>
                <a:ea typeface="Roboto Mono"/>
                <a:cs typeface="Roboto Mono"/>
                <a:sym typeface="Roboto Mono"/>
              </a:rPr>
              <a:t>Even then it works only within a single partition (i.e. within a specific c1, c2 value )</a:t>
            </a:r>
          </a:p>
          <a:p>
            <a:pPr marL="0" lvl="0" indent="0" algn="l" rtl="0">
              <a:spcBef>
                <a:spcPts val="0"/>
              </a:spcBef>
              <a:spcAft>
                <a:spcPts val="0"/>
              </a:spcAft>
              <a:buNone/>
            </a:pPr>
            <a:endParaRPr lang="en-US" sz="1050" b="1" dirty="0">
              <a:solidFill>
                <a:schemeClr val="dk1"/>
              </a:solidFill>
              <a:latin typeface="Courier New" panose="02070309020205020404" pitchFamily="49" charset="0"/>
              <a:ea typeface="Roboto Mono"/>
              <a:cs typeface="Roboto Mono"/>
              <a:sym typeface="Roboto Mono"/>
            </a:endParaRPr>
          </a:p>
          <a:p>
            <a:r>
              <a:rPr lang="en-US" sz="1050" dirty="0" err="1">
                <a:solidFill>
                  <a:srgbClr val="000000"/>
                </a:solidFill>
                <a:effectLst/>
                <a:latin typeface="Courier New" panose="02070309020205020404" pitchFamily="49" charset="0"/>
              </a:rPr>
              <a:t>ycqlsh:test</a:t>
            </a:r>
            <a:r>
              <a:rPr lang="en-US" sz="1050" dirty="0">
                <a:solidFill>
                  <a:srgbClr val="000000"/>
                </a:solidFill>
                <a:effectLst/>
                <a:latin typeface="Courier New" panose="02070309020205020404" pitchFamily="49" charset="0"/>
              </a:rPr>
              <a:t>&gt;select c1, c2, c3, c4 from t1 where c1 = 10 order by c3 ;  </a:t>
            </a:r>
            <a:r>
              <a:rPr lang="en-US" sz="1050" dirty="0">
                <a:solidFill>
                  <a:srgbClr val="000000"/>
                </a:solidFill>
                <a:effectLst/>
                <a:latin typeface="Courier New" panose="02070309020205020404" pitchFamily="49" charset="0"/>
                <a:sym typeface="Wingdings" pitchFamily="2" charset="2"/>
              </a:rPr>
              <a:t> No c2 </a:t>
            </a:r>
            <a:endParaRPr lang="en-US" sz="1050" dirty="0">
              <a:solidFill>
                <a:srgbClr val="000000"/>
              </a:solidFill>
              <a:effectLst/>
              <a:latin typeface="Courier New" panose="02070309020205020404" pitchFamily="49" charset="0"/>
            </a:endParaRPr>
          </a:p>
          <a:p>
            <a:r>
              <a:rPr lang="en-US" sz="1050" b="1" dirty="0">
                <a:solidFill>
                  <a:srgbClr val="CA3323"/>
                </a:solidFill>
                <a:effectLst/>
                <a:latin typeface="Courier New" panose="02070309020205020404" pitchFamily="49" charset="0"/>
              </a:rPr>
              <a:t>message=”</a:t>
            </a:r>
            <a:r>
              <a:rPr lang="en-US" sz="1050" b="1" dirty="0">
                <a:solidFill>
                  <a:srgbClr val="CA3323"/>
                </a:solidFill>
                <a:latin typeface="Courier New" panose="02070309020205020404" pitchFamily="49" charset="0"/>
              </a:rPr>
              <a:t>…</a:t>
            </a:r>
            <a:r>
              <a:rPr lang="en-US" sz="1050" b="1" dirty="0">
                <a:solidFill>
                  <a:srgbClr val="CA3323"/>
                </a:solidFill>
                <a:effectLst/>
                <a:latin typeface="Courier New" panose="02070309020205020404" pitchFamily="49" charset="0"/>
              </a:rPr>
              <a:t>All hash columns must be set if order by clause is present</a:t>
            </a:r>
          </a:p>
          <a:p>
            <a:endParaRPr lang="en-US" sz="1200" b="1" dirty="0">
              <a:solidFill>
                <a:srgbClr val="CA3323"/>
              </a:solidFill>
              <a:latin typeface="Menlo" panose="020B0609030804020204" pitchFamily="49" charset="0"/>
            </a:endParaRPr>
          </a:p>
          <a:p>
            <a:r>
              <a:rPr lang="en-US" sz="1050" dirty="0" err="1">
                <a:solidFill>
                  <a:srgbClr val="000000"/>
                </a:solidFill>
                <a:effectLst/>
                <a:latin typeface="Courier New" panose="02070309020205020404" pitchFamily="49" charset="0"/>
              </a:rPr>
              <a:t>ycqlsh:test</a:t>
            </a:r>
            <a:r>
              <a:rPr lang="en-US" sz="1050" dirty="0">
                <a:solidFill>
                  <a:srgbClr val="000000"/>
                </a:solidFill>
                <a:effectLst/>
                <a:latin typeface="Courier New" panose="02070309020205020404" pitchFamily="49" charset="0"/>
              </a:rPr>
              <a:t>&gt;select c1, c2, c3, c4 from t1 where c1 = 10 and c2 = 20 order by c4 ;</a:t>
            </a:r>
            <a:r>
              <a:rPr lang="en-US" sz="1050" dirty="0">
                <a:solidFill>
                  <a:srgbClr val="000000"/>
                </a:solidFill>
                <a:effectLst/>
                <a:latin typeface="Courier New" panose="02070309020205020404" pitchFamily="49" charset="0"/>
                <a:sym typeface="Wingdings" pitchFamily="2" charset="2"/>
              </a:rPr>
              <a:t> c4 not sort col</a:t>
            </a:r>
            <a:endParaRPr lang="en-US" sz="1050" dirty="0">
              <a:solidFill>
                <a:srgbClr val="000000"/>
              </a:solidFill>
              <a:effectLst/>
              <a:latin typeface="Courier New" panose="02070309020205020404" pitchFamily="49" charset="0"/>
            </a:endParaRPr>
          </a:p>
          <a:p>
            <a:r>
              <a:rPr lang="en-US" sz="1050" b="1" dirty="0">
                <a:solidFill>
                  <a:srgbClr val="CA3323"/>
                </a:solidFill>
                <a:effectLst/>
                <a:latin typeface="Courier New" panose="02070309020205020404" pitchFamily="49" charset="0"/>
              </a:rPr>
              <a:t>message=”..Order by clause should only contain clustering columns</a:t>
            </a:r>
            <a:endParaRPr lang="en-US" sz="1050" dirty="0">
              <a:solidFill>
                <a:srgbClr val="CA3323"/>
              </a:solidFill>
              <a:effectLst/>
              <a:latin typeface="Courier New" panose="02070309020205020404" pitchFamily="49" charset="0"/>
            </a:endParaRPr>
          </a:p>
          <a:p>
            <a:endParaRPr lang="en-US" sz="1200" dirty="0">
              <a:solidFill>
                <a:srgbClr val="CA3323"/>
              </a:solidFill>
              <a:latin typeface="Menlo" panose="020B0609030804020204" pitchFamily="49" charset="0"/>
            </a:endParaRPr>
          </a:p>
          <a:p>
            <a:r>
              <a:rPr lang="en-US" sz="1200" dirty="0">
                <a:solidFill>
                  <a:schemeClr val="tx1"/>
                </a:solidFill>
                <a:effectLst/>
                <a:latin typeface="Menlo" panose="020B0609030804020204" pitchFamily="49" charset="0"/>
              </a:rPr>
              <a:t>Create a secondary index to sort on other non-PK columns.</a:t>
            </a:r>
          </a:p>
          <a:p>
            <a:endParaRPr lang="en-US" sz="1200" dirty="0">
              <a:solidFill>
                <a:srgbClr val="CA3323"/>
              </a:solidFill>
              <a:effectLst/>
              <a:latin typeface="Menlo" panose="020B0609030804020204" pitchFamily="49" charset="0"/>
            </a:endParaRPr>
          </a:p>
        </p:txBody>
      </p:sp>
    </p:spTree>
    <p:extLst>
      <p:ext uri="{BB962C8B-B14F-4D97-AF65-F5344CB8AC3E}">
        <p14:creationId xmlns:p14="http://schemas.microsoft.com/office/powerpoint/2010/main" val="1258344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54"/>
          <p:cNvSpPr txBox="1">
            <a:spLocks noGrp="1"/>
          </p:cNvSpPr>
          <p:nvPr>
            <p:ph type="title"/>
          </p:nvPr>
        </p:nvSpPr>
        <p:spPr>
          <a:xfrm>
            <a:off x="258000" y="193675"/>
            <a:ext cx="8628000" cy="47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dirty="0">
                <a:solidFill>
                  <a:schemeClr val="accent1"/>
                </a:solidFill>
              </a:rPr>
              <a:t>Wrapping up.. Primary Key</a:t>
            </a:r>
            <a:endParaRPr dirty="0">
              <a:solidFill>
                <a:schemeClr val="accent1"/>
              </a:solidFill>
            </a:endParaRPr>
          </a:p>
        </p:txBody>
      </p:sp>
      <p:sp>
        <p:nvSpPr>
          <p:cNvPr id="434" name="Google Shape;434;p54"/>
          <p:cNvSpPr txBox="1"/>
          <p:nvPr/>
        </p:nvSpPr>
        <p:spPr>
          <a:xfrm>
            <a:off x="191748" y="878107"/>
            <a:ext cx="8436900" cy="14262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None/>
            </a:pPr>
            <a:r>
              <a:rPr lang="en" b="1" dirty="0">
                <a:solidFill>
                  <a:srgbClr val="1A73E8"/>
                </a:solidFill>
                <a:highlight>
                  <a:srgbClr val="FFFFFF"/>
                </a:highlight>
                <a:latin typeface="Courier New"/>
                <a:ea typeface="Courier New"/>
                <a:cs typeface="Courier New"/>
                <a:sym typeface="Courier New"/>
              </a:rPr>
              <a:t>CREATE TABLE</a:t>
            </a:r>
            <a:r>
              <a:rPr lang="en" dirty="0">
                <a:solidFill>
                  <a:schemeClr val="dk2"/>
                </a:solidFill>
                <a:highlight>
                  <a:srgbClr val="FFFFFF"/>
                </a:highlight>
                <a:latin typeface="Courier New"/>
                <a:ea typeface="Courier New"/>
                <a:cs typeface="Courier New"/>
                <a:sym typeface="Courier New"/>
              </a:rPr>
              <a:t> test.city_population1 (</a:t>
            </a:r>
            <a:endParaRPr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dirty="0">
                <a:solidFill>
                  <a:schemeClr val="dk2"/>
                </a:solidFill>
                <a:highlight>
                  <a:srgbClr val="FFFFFF"/>
                </a:highlight>
                <a:latin typeface="Courier New"/>
                <a:ea typeface="Courier New"/>
                <a:cs typeface="Courier New"/>
                <a:sym typeface="Courier New"/>
              </a:rPr>
              <a:t>  country </a:t>
            </a:r>
            <a:r>
              <a:rPr lang="en" b="1" dirty="0">
                <a:solidFill>
                  <a:srgbClr val="4A86E8"/>
                </a:solidFill>
                <a:highlight>
                  <a:srgbClr val="FFFFFF"/>
                </a:highlight>
                <a:latin typeface="Courier New"/>
                <a:ea typeface="Courier New"/>
                <a:cs typeface="Courier New"/>
                <a:sym typeface="Courier New"/>
              </a:rPr>
              <a:t>TEXT</a:t>
            </a:r>
            <a:r>
              <a:rPr lang="en" dirty="0">
                <a:solidFill>
                  <a:schemeClr val="dk2"/>
                </a:solidFill>
                <a:highlight>
                  <a:srgbClr val="FFFFFF"/>
                </a:highlight>
                <a:latin typeface="Courier New"/>
                <a:ea typeface="Courier New"/>
                <a:cs typeface="Courier New"/>
                <a:sym typeface="Courier New"/>
              </a:rPr>
              <a:t>,</a:t>
            </a:r>
            <a:endParaRPr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dirty="0">
                <a:solidFill>
                  <a:schemeClr val="dk2"/>
                </a:solidFill>
                <a:highlight>
                  <a:srgbClr val="FFFFFF"/>
                </a:highlight>
                <a:latin typeface="Courier New"/>
                <a:ea typeface="Courier New"/>
                <a:cs typeface="Courier New"/>
                <a:sym typeface="Courier New"/>
              </a:rPr>
              <a:t>  city </a:t>
            </a:r>
            <a:r>
              <a:rPr lang="en" b="1" dirty="0">
                <a:solidFill>
                  <a:srgbClr val="1A73E8"/>
                </a:solidFill>
                <a:highlight>
                  <a:srgbClr val="FFFFFF"/>
                </a:highlight>
                <a:latin typeface="Courier New"/>
                <a:ea typeface="Courier New"/>
                <a:cs typeface="Courier New"/>
                <a:sym typeface="Courier New"/>
              </a:rPr>
              <a:t>TEXT</a:t>
            </a:r>
            <a:r>
              <a:rPr lang="en" dirty="0">
                <a:solidFill>
                  <a:schemeClr val="dk2"/>
                </a:solidFill>
                <a:highlight>
                  <a:srgbClr val="FFFFFF"/>
                </a:highlight>
                <a:latin typeface="Courier New"/>
                <a:ea typeface="Courier New"/>
                <a:cs typeface="Courier New"/>
                <a:sym typeface="Courier New"/>
              </a:rPr>
              <a:t>,</a:t>
            </a:r>
            <a:endParaRPr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dirty="0">
                <a:solidFill>
                  <a:schemeClr val="dk2"/>
                </a:solidFill>
                <a:highlight>
                  <a:srgbClr val="FFFFFF"/>
                </a:highlight>
                <a:latin typeface="Courier New"/>
                <a:ea typeface="Courier New"/>
                <a:cs typeface="Courier New"/>
                <a:sym typeface="Courier New"/>
              </a:rPr>
              <a:t>  population </a:t>
            </a:r>
            <a:r>
              <a:rPr lang="en" b="1" dirty="0">
                <a:solidFill>
                  <a:srgbClr val="1A73E8"/>
                </a:solidFill>
                <a:highlight>
                  <a:srgbClr val="FFFFFF"/>
                </a:highlight>
                <a:latin typeface="Courier New"/>
                <a:ea typeface="Courier New"/>
                <a:cs typeface="Courier New"/>
                <a:sym typeface="Courier New"/>
              </a:rPr>
              <a:t>INT</a:t>
            </a:r>
            <a:r>
              <a:rPr lang="en" dirty="0">
                <a:solidFill>
                  <a:schemeClr val="dk2"/>
                </a:solidFill>
                <a:highlight>
                  <a:srgbClr val="FFFFFF"/>
                </a:highlight>
                <a:latin typeface="Courier New"/>
                <a:ea typeface="Courier New"/>
                <a:cs typeface="Courier New"/>
                <a:sym typeface="Courier New"/>
              </a:rPr>
              <a:t>,</a:t>
            </a:r>
            <a:endParaRPr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dirty="0">
                <a:solidFill>
                  <a:schemeClr val="dk2"/>
                </a:solidFill>
                <a:highlight>
                  <a:srgbClr val="FFFFFF"/>
                </a:highlight>
                <a:latin typeface="Courier New"/>
                <a:ea typeface="Courier New"/>
                <a:cs typeface="Courier New"/>
                <a:sym typeface="Courier New"/>
              </a:rPr>
              <a:t>  </a:t>
            </a:r>
            <a:r>
              <a:rPr lang="en" b="1" dirty="0">
                <a:solidFill>
                  <a:srgbClr val="1A73E8"/>
                </a:solidFill>
                <a:highlight>
                  <a:srgbClr val="FFFFFF"/>
                </a:highlight>
                <a:latin typeface="Courier New"/>
                <a:ea typeface="Courier New"/>
                <a:cs typeface="Courier New"/>
                <a:sym typeface="Courier New"/>
              </a:rPr>
              <a:t>PRIMARY KEY</a:t>
            </a:r>
            <a:r>
              <a:rPr lang="en" dirty="0">
                <a:solidFill>
                  <a:schemeClr val="dk2"/>
                </a:solidFill>
                <a:highlight>
                  <a:srgbClr val="FFFFFF"/>
                </a:highlight>
                <a:latin typeface="Courier New"/>
                <a:ea typeface="Courier New"/>
                <a:cs typeface="Courier New"/>
                <a:sym typeface="Courier New"/>
              </a:rPr>
              <a:t> (</a:t>
            </a:r>
            <a:r>
              <a:rPr lang="en" b="1" dirty="0">
                <a:solidFill>
                  <a:srgbClr val="2B59C3"/>
                </a:solidFill>
                <a:highlight>
                  <a:srgbClr val="FFFFFF"/>
                </a:highlight>
                <a:latin typeface="Courier New"/>
                <a:ea typeface="Courier New"/>
                <a:cs typeface="Courier New"/>
                <a:sym typeface="Courier New"/>
              </a:rPr>
              <a:t>country</a:t>
            </a:r>
            <a:r>
              <a:rPr lang="en" dirty="0">
                <a:solidFill>
                  <a:schemeClr val="dk2"/>
                </a:solidFill>
                <a:highlight>
                  <a:srgbClr val="FFFFFF"/>
                </a:highlight>
                <a:latin typeface="Courier New"/>
                <a:ea typeface="Courier New"/>
                <a:cs typeface="Courier New"/>
                <a:sym typeface="Courier New"/>
              </a:rPr>
              <a:t>, </a:t>
            </a:r>
            <a:r>
              <a:rPr lang="en" b="1" dirty="0">
                <a:solidFill>
                  <a:srgbClr val="B4A7D6"/>
                </a:solidFill>
                <a:highlight>
                  <a:srgbClr val="FFFFFF"/>
                </a:highlight>
                <a:latin typeface="Courier New"/>
                <a:ea typeface="Courier New"/>
                <a:cs typeface="Courier New"/>
                <a:sym typeface="Courier New"/>
              </a:rPr>
              <a:t>city</a:t>
            </a:r>
            <a:r>
              <a:rPr lang="en" dirty="0">
                <a:solidFill>
                  <a:schemeClr val="dk2"/>
                </a:solidFill>
                <a:highlight>
                  <a:srgbClr val="FFFFFF"/>
                </a:highlight>
                <a:latin typeface="Courier New"/>
                <a:ea typeface="Courier New"/>
                <a:cs typeface="Courier New"/>
                <a:sym typeface="Courier New"/>
              </a:rPr>
              <a:t>)) </a:t>
            </a:r>
            <a:r>
              <a:rPr lang="en" b="1" dirty="0">
                <a:solidFill>
                  <a:srgbClr val="1A73E8"/>
                </a:solidFill>
                <a:highlight>
                  <a:srgbClr val="FFFFFF"/>
                </a:highlight>
                <a:latin typeface="Courier New"/>
                <a:ea typeface="Courier New"/>
                <a:cs typeface="Courier New"/>
                <a:sym typeface="Courier New"/>
              </a:rPr>
              <a:t>WITH CLUSTERING ORDER BY</a:t>
            </a:r>
            <a:r>
              <a:rPr lang="en" dirty="0">
                <a:solidFill>
                  <a:schemeClr val="dk2"/>
                </a:solidFill>
                <a:highlight>
                  <a:srgbClr val="FFFFFF"/>
                </a:highlight>
                <a:latin typeface="Courier New"/>
                <a:ea typeface="Courier New"/>
                <a:cs typeface="Courier New"/>
                <a:sym typeface="Courier New"/>
              </a:rPr>
              <a:t> (city </a:t>
            </a:r>
            <a:r>
              <a:rPr lang="en" b="1" dirty="0">
                <a:solidFill>
                  <a:srgbClr val="1A73E8"/>
                </a:solidFill>
                <a:highlight>
                  <a:srgbClr val="FFFFFF"/>
                </a:highlight>
                <a:latin typeface="Courier New"/>
                <a:ea typeface="Courier New"/>
                <a:cs typeface="Courier New"/>
                <a:sym typeface="Courier New"/>
              </a:rPr>
              <a:t>ASC</a:t>
            </a:r>
            <a:r>
              <a:rPr lang="en" dirty="0">
                <a:solidFill>
                  <a:schemeClr val="dk2"/>
                </a:solidFill>
                <a:highlight>
                  <a:srgbClr val="FFFFFF"/>
                </a:highlight>
                <a:latin typeface="Courier New"/>
                <a:ea typeface="Courier New"/>
                <a:cs typeface="Courier New"/>
                <a:sym typeface="Courier New"/>
              </a:rPr>
              <a:t>);</a:t>
            </a:r>
            <a:endParaRPr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500" dirty="0">
                <a:solidFill>
                  <a:schemeClr val="dk2"/>
                </a:solidFill>
                <a:highlight>
                  <a:srgbClr val="FFFFFF"/>
                </a:highlight>
                <a:latin typeface="Courier New"/>
                <a:ea typeface="Courier New"/>
                <a:cs typeface="Courier New"/>
                <a:sym typeface="Courier New"/>
              </a:rPr>
              <a:t>  </a:t>
            </a: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15000"/>
              </a:lnSpc>
              <a:spcBef>
                <a:spcPts val="0"/>
              </a:spcBef>
              <a:spcAft>
                <a:spcPts val="0"/>
              </a:spcAft>
              <a:buNone/>
            </a:pPr>
            <a:endParaRPr sz="1350" dirty="0">
              <a:solidFill>
                <a:srgbClr val="757575"/>
              </a:solidFill>
              <a:highlight>
                <a:srgbClr val="FFFFFF"/>
              </a:highlight>
              <a:latin typeface="Open Sans"/>
              <a:ea typeface="Open Sans"/>
              <a:cs typeface="Open Sans"/>
              <a:sym typeface="Open Sans"/>
            </a:endParaRPr>
          </a:p>
          <a:p>
            <a:pPr marL="0" lvl="0" indent="0" algn="l" rtl="0">
              <a:lnSpc>
                <a:spcPct val="90000"/>
              </a:lnSpc>
              <a:spcBef>
                <a:spcPts val="800"/>
              </a:spcBef>
              <a:spcAft>
                <a:spcPts val="0"/>
              </a:spcAft>
              <a:buNone/>
            </a:pPr>
            <a:br>
              <a:rPr lang="en" sz="1000" dirty="0">
                <a:solidFill>
                  <a:srgbClr val="595959"/>
                </a:solidFill>
                <a:latin typeface="Lato"/>
                <a:ea typeface="Lato"/>
                <a:cs typeface="Lato"/>
                <a:sym typeface="Lato"/>
              </a:rPr>
            </a:br>
            <a:endParaRPr sz="1000" dirty="0">
              <a:solidFill>
                <a:srgbClr val="595959"/>
              </a:solidFill>
              <a:latin typeface="Lato"/>
              <a:ea typeface="Lato"/>
              <a:cs typeface="Lato"/>
              <a:sym typeface="Lato"/>
            </a:endParaRPr>
          </a:p>
        </p:txBody>
      </p:sp>
      <p:sp>
        <p:nvSpPr>
          <p:cNvPr id="435" name="Google Shape;435;p54"/>
          <p:cNvSpPr txBox="1"/>
          <p:nvPr/>
        </p:nvSpPr>
        <p:spPr>
          <a:xfrm>
            <a:off x="191748" y="2762438"/>
            <a:ext cx="9525300" cy="14262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None/>
            </a:pPr>
            <a:r>
              <a:rPr lang="en" sz="1300" b="1" dirty="0">
                <a:solidFill>
                  <a:srgbClr val="1A73E8"/>
                </a:solidFill>
                <a:highlight>
                  <a:srgbClr val="FFFFFF"/>
                </a:highlight>
                <a:latin typeface="Courier New"/>
                <a:ea typeface="Courier New"/>
                <a:cs typeface="Courier New"/>
                <a:sym typeface="Courier New"/>
              </a:rPr>
              <a:t>CREATE TABLE</a:t>
            </a:r>
            <a:r>
              <a:rPr lang="en" sz="1300" dirty="0">
                <a:solidFill>
                  <a:schemeClr val="dk2"/>
                </a:solidFill>
                <a:highlight>
                  <a:srgbClr val="FFFFFF"/>
                </a:highlight>
                <a:latin typeface="Courier New"/>
                <a:ea typeface="Courier New"/>
                <a:cs typeface="Courier New"/>
                <a:sym typeface="Courier New"/>
              </a:rPr>
              <a:t> test.city_population2 (</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300" dirty="0">
                <a:solidFill>
                  <a:schemeClr val="dk2"/>
                </a:solidFill>
                <a:highlight>
                  <a:srgbClr val="FFFFFF"/>
                </a:highlight>
                <a:latin typeface="Courier New"/>
                <a:ea typeface="Courier New"/>
                <a:cs typeface="Courier New"/>
                <a:sym typeface="Courier New"/>
              </a:rPr>
              <a:t>  country </a:t>
            </a:r>
            <a:r>
              <a:rPr lang="en" sz="1300" b="1" dirty="0">
                <a:solidFill>
                  <a:srgbClr val="1A73E8"/>
                </a:solidFill>
                <a:highlight>
                  <a:srgbClr val="FFFFFF"/>
                </a:highlight>
                <a:latin typeface="Courier New"/>
                <a:ea typeface="Courier New"/>
                <a:cs typeface="Courier New"/>
                <a:sym typeface="Courier New"/>
              </a:rPr>
              <a:t>TEXT</a:t>
            </a:r>
            <a:r>
              <a:rPr lang="en" sz="1300" dirty="0">
                <a:solidFill>
                  <a:schemeClr val="dk2"/>
                </a:solidFill>
                <a:highlight>
                  <a:srgbClr val="FFFFFF"/>
                </a:highlight>
                <a:latin typeface="Courier New"/>
                <a:ea typeface="Courier New"/>
                <a:cs typeface="Courier New"/>
                <a:sym typeface="Courier New"/>
              </a:rPr>
              <a:t>,</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300" dirty="0">
                <a:solidFill>
                  <a:schemeClr val="dk2"/>
                </a:solidFill>
                <a:highlight>
                  <a:srgbClr val="FFFFFF"/>
                </a:highlight>
                <a:latin typeface="Courier New"/>
                <a:ea typeface="Courier New"/>
                <a:cs typeface="Courier New"/>
                <a:sym typeface="Courier New"/>
              </a:rPr>
              <a:t>  region </a:t>
            </a:r>
            <a:r>
              <a:rPr lang="en" sz="1300" b="1" dirty="0">
                <a:solidFill>
                  <a:srgbClr val="1A73E8"/>
                </a:solidFill>
                <a:highlight>
                  <a:srgbClr val="FFFFFF"/>
                </a:highlight>
                <a:latin typeface="Courier New"/>
                <a:ea typeface="Courier New"/>
                <a:cs typeface="Courier New"/>
                <a:sym typeface="Courier New"/>
              </a:rPr>
              <a:t>TEXT</a:t>
            </a:r>
            <a:r>
              <a:rPr lang="en" sz="1300" dirty="0">
                <a:solidFill>
                  <a:schemeClr val="dk2"/>
                </a:solidFill>
                <a:highlight>
                  <a:srgbClr val="FFFFFF"/>
                </a:highlight>
                <a:latin typeface="Courier New"/>
                <a:ea typeface="Courier New"/>
                <a:cs typeface="Courier New"/>
                <a:sym typeface="Courier New"/>
              </a:rPr>
              <a:t>,</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300" dirty="0">
                <a:solidFill>
                  <a:schemeClr val="dk2"/>
                </a:solidFill>
                <a:highlight>
                  <a:srgbClr val="FFFFFF"/>
                </a:highlight>
                <a:latin typeface="Courier New"/>
                <a:ea typeface="Courier New"/>
                <a:cs typeface="Courier New"/>
                <a:sym typeface="Courier New"/>
              </a:rPr>
              <a:t>  city </a:t>
            </a:r>
            <a:r>
              <a:rPr lang="en" sz="1300" b="1" dirty="0">
                <a:solidFill>
                  <a:srgbClr val="1A73E8"/>
                </a:solidFill>
                <a:highlight>
                  <a:srgbClr val="FFFFFF"/>
                </a:highlight>
                <a:latin typeface="Courier New"/>
                <a:ea typeface="Courier New"/>
                <a:cs typeface="Courier New"/>
                <a:sym typeface="Courier New"/>
              </a:rPr>
              <a:t>TEXT</a:t>
            </a:r>
            <a:r>
              <a:rPr lang="en" sz="1300" dirty="0">
                <a:solidFill>
                  <a:schemeClr val="dk2"/>
                </a:solidFill>
                <a:highlight>
                  <a:srgbClr val="FFFFFF"/>
                </a:highlight>
                <a:latin typeface="Courier New"/>
                <a:ea typeface="Courier New"/>
                <a:cs typeface="Courier New"/>
                <a:sym typeface="Courier New"/>
              </a:rPr>
              <a:t>,</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300" dirty="0">
                <a:solidFill>
                  <a:schemeClr val="dk2"/>
                </a:solidFill>
                <a:highlight>
                  <a:srgbClr val="FFFFFF"/>
                </a:highlight>
                <a:latin typeface="Courier New"/>
                <a:ea typeface="Courier New"/>
                <a:cs typeface="Courier New"/>
                <a:sym typeface="Courier New"/>
              </a:rPr>
              <a:t>  population </a:t>
            </a:r>
            <a:r>
              <a:rPr lang="en" sz="1300" b="1" dirty="0">
                <a:solidFill>
                  <a:srgbClr val="1A73E8"/>
                </a:solidFill>
                <a:highlight>
                  <a:srgbClr val="FFFFFF"/>
                </a:highlight>
                <a:latin typeface="Courier New"/>
                <a:ea typeface="Courier New"/>
                <a:cs typeface="Courier New"/>
                <a:sym typeface="Courier New"/>
              </a:rPr>
              <a:t>INT</a:t>
            </a:r>
            <a:r>
              <a:rPr lang="en" sz="1300" dirty="0">
                <a:solidFill>
                  <a:schemeClr val="dk2"/>
                </a:solidFill>
                <a:highlight>
                  <a:srgbClr val="FFFFFF"/>
                </a:highlight>
                <a:latin typeface="Courier New"/>
                <a:ea typeface="Courier New"/>
                <a:cs typeface="Courier New"/>
                <a:sym typeface="Courier New"/>
              </a:rPr>
              <a:t>,</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1A73E8"/>
                </a:solidFill>
                <a:highlight>
                  <a:srgbClr val="FFFFFF"/>
                </a:highlight>
                <a:latin typeface="Courier New"/>
                <a:ea typeface="Courier New"/>
                <a:cs typeface="Courier New"/>
                <a:sym typeface="Courier New"/>
              </a:rPr>
              <a:t>PRIMARY KEY</a:t>
            </a: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1A73E8"/>
                </a:solidFill>
                <a:highlight>
                  <a:srgbClr val="FFFFFF"/>
                </a:highlight>
                <a:latin typeface="Courier New"/>
                <a:ea typeface="Courier New"/>
                <a:cs typeface="Courier New"/>
                <a:sym typeface="Courier New"/>
              </a:rPr>
              <a:t>country</a:t>
            </a: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1A73E8"/>
                </a:solidFill>
                <a:highlight>
                  <a:srgbClr val="FFFFFF"/>
                </a:highlight>
                <a:latin typeface="Courier New"/>
                <a:ea typeface="Courier New"/>
                <a:cs typeface="Courier New"/>
                <a:sym typeface="Courier New"/>
              </a:rPr>
              <a:t>region</a:t>
            </a: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B4A7D6"/>
                </a:solidFill>
                <a:highlight>
                  <a:schemeClr val="lt1"/>
                </a:highlight>
                <a:latin typeface="Courier New"/>
                <a:ea typeface="Courier New"/>
                <a:cs typeface="Courier New"/>
                <a:sym typeface="Courier New"/>
              </a:rPr>
              <a:t>population</a:t>
            </a: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1A73E8"/>
                </a:solidFill>
                <a:highlight>
                  <a:srgbClr val="FFFFFF"/>
                </a:highlight>
                <a:latin typeface="Courier New"/>
                <a:ea typeface="Courier New"/>
                <a:cs typeface="Courier New"/>
                <a:sym typeface="Courier New"/>
              </a:rPr>
              <a:t>WITH CLUSTERING ORDER BY</a:t>
            </a:r>
            <a:r>
              <a:rPr lang="en" sz="1300" dirty="0">
                <a:solidFill>
                  <a:schemeClr val="dk2"/>
                </a:solidFill>
                <a:highlight>
                  <a:srgbClr val="FFFFFF"/>
                </a:highlight>
                <a:latin typeface="Courier New"/>
                <a:ea typeface="Courier New"/>
                <a:cs typeface="Courier New"/>
                <a:sym typeface="Courier New"/>
              </a:rPr>
              <a:t> (</a:t>
            </a:r>
            <a:r>
              <a:rPr lang="en" sz="1300" dirty="0">
                <a:solidFill>
                  <a:schemeClr val="dk2"/>
                </a:solidFill>
                <a:highlight>
                  <a:schemeClr val="lt1"/>
                </a:highlight>
                <a:latin typeface="Courier New"/>
                <a:ea typeface="Courier New"/>
                <a:cs typeface="Courier New"/>
                <a:sym typeface="Courier New"/>
              </a:rPr>
              <a:t>population</a:t>
            </a:r>
            <a:r>
              <a:rPr lang="en" sz="1300" dirty="0">
                <a:solidFill>
                  <a:schemeClr val="dk2"/>
                </a:solidFill>
                <a:highlight>
                  <a:srgbClr val="FFFFFF"/>
                </a:highlight>
                <a:latin typeface="Courier New"/>
                <a:ea typeface="Courier New"/>
                <a:cs typeface="Courier New"/>
                <a:sym typeface="Courier New"/>
              </a:rPr>
              <a:t> </a:t>
            </a:r>
            <a:r>
              <a:rPr lang="en" sz="1300" b="1" dirty="0">
                <a:solidFill>
                  <a:srgbClr val="1A73E8"/>
                </a:solidFill>
                <a:highlight>
                  <a:srgbClr val="FFFFFF"/>
                </a:highlight>
                <a:latin typeface="Courier New"/>
                <a:ea typeface="Courier New"/>
                <a:cs typeface="Courier New"/>
                <a:sym typeface="Courier New"/>
              </a:rPr>
              <a:t>DESC</a:t>
            </a:r>
            <a:r>
              <a:rPr lang="en" sz="1300" dirty="0">
                <a:solidFill>
                  <a:schemeClr val="dk2"/>
                </a:solidFill>
                <a:highlight>
                  <a:srgbClr val="FFFFFF"/>
                </a:highlight>
                <a:latin typeface="Courier New"/>
                <a:ea typeface="Courier New"/>
                <a:cs typeface="Courier New"/>
                <a:sym typeface="Courier New"/>
              </a:rPr>
              <a:t>);</a:t>
            </a:r>
            <a:endParaRPr sz="13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00000"/>
              </a:lnSpc>
              <a:spcBef>
                <a:spcPts val="0"/>
              </a:spcBef>
              <a:spcAft>
                <a:spcPts val="0"/>
              </a:spcAft>
              <a:buNone/>
            </a:pPr>
            <a:r>
              <a:rPr lang="en" sz="1500" dirty="0">
                <a:solidFill>
                  <a:schemeClr val="dk2"/>
                </a:solidFill>
                <a:highlight>
                  <a:srgbClr val="FFFFFF"/>
                </a:highlight>
                <a:latin typeface="Courier New"/>
                <a:ea typeface="Courier New"/>
                <a:cs typeface="Courier New"/>
                <a:sym typeface="Courier New"/>
              </a:rPr>
              <a:t>  </a:t>
            </a:r>
            <a:endParaRPr sz="1500" dirty="0">
              <a:solidFill>
                <a:schemeClr val="dk2"/>
              </a:solidFill>
              <a:highlight>
                <a:srgbClr val="FFFFFF"/>
              </a:highlight>
              <a:latin typeface="Courier New"/>
              <a:ea typeface="Courier New"/>
              <a:cs typeface="Courier New"/>
              <a:sym typeface="Courier New"/>
            </a:endParaRPr>
          </a:p>
          <a:p>
            <a:pPr marL="0" lvl="0" indent="0" algn="l" rtl="0">
              <a:lnSpc>
                <a:spcPct val="115000"/>
              </a:lnSpc>
              <a:spcBef>
                <a:spcPts val="0"/>
              </a:spcBef>
              <a:spcAft>
                <a:spcPts val="0"/>
              </a:spcAft>
              <a:buNone/>
            </a:pPr>
            <a:endParaRPr sz="1350" dirty="0">
              <a:solidFill>
                <a:srgbClr val="757575"/>
              </a:solidFill>
              <a:highlight>
                <a:srgbClr val="FFFFFF"/>
              </a:highlight>
              <a:latin typeface="Open Sans"/>
              <a:ea typeface="Open Sans"/>
              <a:cs typeface="Open Sans"/>
              <a:sym typeface="Open Sans"/>
            </a:endParaRPr>
          </a:p>
          <a:p>
            <a:pPr marL="0" lvl="0" indent="0" algn="l" rtl="0">
              <a:lnSpc>
                <a:spcPct val="90000"/>
              </a:lnSpc>
              <a:spcBef>
                <a:spcPts val="800"/>
              </a:spcBef>
              <a:spcAft>
                <a:spcPts val="0"/>
              </a:spcAft>
              <a:buNone/>
            </a:pPr>
            <a:br>
              <a:rPr lang="en" sz="1000" dirty="0">
                <a:solidFill>
                  <a:srgbClr val="595959"/>
                </a:solidFill>
                <a:latin typeface="Lato"/>
                <a:ea typeface="Lato"/>
                <a:cs typeface="Lato"/>
                <a:sym typeface="Lato"/>
              </a:rPr>
            </a:br>
            <a:endParaRPr sz="1000" dirty="0">
              <a:solidFill>
                <a:srgbClr val="595959"/>
              </a:solidFill>
              <a:latin typeface="Lato"/>
              <a:ea typeface="Lato"/>
              <a:cs typeface="Lato"/>
              <a:sym typeface="Lato"/>
            </a:endParaRPr>
          </a:p>
        </p:txBody>
      </p:sp>
      <p:sp>
        <p:nvSpPr>
          <p:cNvPr id="436" name="Google Shape;436;p54"/>
          <p:cNvSpPr txBox="1"/>
          <p:nvPr/>
        </p:nvSpPr>
        <p:spPr>
          <a:xfrm>
            <a:off x="1794320" y="2201332"/>
            <a:ext cx="856500" cy="323100"/>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900">
                <a:solidFill>
                  <a:schemeClr val="lt1"/>
                </a:solidFill>
                <a:latin typeface="Avenir"/>
                <a:ea typeface="Avenir"/>
                <a:cs typeface="Avenir"/>
                <a:sym typeface="Avenir"/>
              </a:rPr>
              <a:t>Partition Key</a:t>
            </a:r>
            <a:endParaRPr sz="900">
              <a:solidFill>
                <a:schemeClr val="lt1"/>
              </a:solidFill>
              <a:latin typeface="Avenir"/>
              <a:ea typeface="Avenir"/>
              <a:cs typeface="Avenir"/>
              <a:sym typeface="Avenir"/>
            </a:endParaRPr>
          </a:p>
        </p:txBody>
      </p:sp>
      <p:sp>
        <p:nvSpPr>
          <p:cNvPr id="437" name="Google Shape;437;p54"/>
          <p:cNvSpPr txBox="1"/>
          <p:nvPr/>
        </p:nvSpPr>
        <p:spPr>
          <a:xfrm>
            <a:off x="2792770" y="2201332"/>
            <a:ext cx="1243500" cy="323100"/>
          </a:xfrm>
          <a:prstGeom prst="rect">
            <a:avLst/>
          </a:prstGeom>
          <a:solidFill>
            <a:srgbClr val="C097F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900" dirty="0">
                <a:solidFill>
                  <a:schemeClr val="lt1"/>
                </a:solidFill>
                <a:latin typeface="Avenir"/>
                <a:ea typeface="Avenir"/>
                <a:cs typeface="Avenir"/>
                <a:sym typeface="Avenir"/>
              </a:rPr>
              <a:t>Clustering Column</a:t>
            </a:r>
            <a:endParaRPr sz="900" dirty="0">
              <a:solidFill>
                <a:schemeClr val="lt1"/>
              </a:solidFill>
              <a:latin typeface="Avenir"/>
              <a:ea typeface="Avenir"/>
              <a:cs typeface="Avenir"/>
              <a:sym typeface="Avenir"/>
            </a:endParaRPr>
          </a:p>
        </p:txBody>
      </p:sp>
      <p:cxnSp>
        <p:nvCxnSpPr>
          <p:cNvPr id="438" name="Google Shape;438;p54"/>
          <p:cNvCxnSpPr/>
          <p:nvPr/>
        </p:nvCxnSpPr>
        <p:spPr>
          <a:xfrm rot="10800000" flipH="1">
            <a:off x="2222570" y="1935232"/>
            <a:ext cx="1500" cy="266100"/>
          </a:xfrm>
          <a:prstGeom prst="straightConnector1">
            <a:avLst/>
          </a:prstGeom>
          <a:noFill/>
          <a:ln w="9525" cap="flat" cmpd="sng">
            <a:solidFill>
              <a:schemeClr val="dk2"/>
            </a:solidFill>
            <a:prstDash val="solid"/>
            <a:round/>
            <a:headEnd type="none" w="med" len="med"/>
            <a:tailEnd type="triangle" w="med" len="med"/>
          </a:ln>
        </p:spPr>
      </p:cxnSp>
      <p:cxnSp>
        <p:nvCxnSpPr>
          <p:cNvPr id="439" name="Google Shape;439;p54"/>
          <p:cNvCxnSpPr/>
          <p:nvPr/>
        </p:nvCxnSpPr>
        <p:spPr>
          <a:xfrm rot="10800000" flipH="1">
            <a:off x="3042170" y="1935232"/>
            <a:ext cx="1500" cy="266100"/>
          </a:xfrm>
          <a:prstGeom prst="straightConnector1">
            <a:avLst/>
          </a:prstGeom>
          <a:noFill/>
          <a:ln w="9525" cap="flat" cmpd="sng">
            <a:solidFill>
              <a:schemeClr val="dk2"/>
            </a:solidFill>
            <a:prstDash val="solid"/>
            <a:round/>
            <a:headEnd type="none" w="med" len="med"/>
            <a:tailEnd type="triangle" w="med" len="med"/>
          </a:ln>
        </p:spPr>
      </p:cxnSp>
      <p:sp>
        <p:nvSpPr>
          <p:cNvPr id="440" name="Google Shape;440;p54"/>
          <p:cNvSpPr txBox="1"/>
          <p:nvPr/>
        </p:nvSpPr>
        <p:spPr>
          <a:xfrm>
            <a:off x="2188054" y="4364738"/>
            <a:ext cx="856500" cy="323100"/>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900">
                <a:solidFill>
                  <a:schemeClr val="lt1"/>
                </a:solidFill>
                <a:latin typeface="Avenir"/>
                <a:ea typeface="Avenir"/>
                <a:cs typeface="Avenir"/>
                <a:sym typeface="Avenir"/>
              </a:rPr>
              <a:t>Partition Key</a:t>
            </a:r>
            <a:endParaRPr sz="900">
              <a:solidFill>
                <a:schemeClr val="lt1"/>
              </a:solidFill>
              <a:latin typeface="Avenir"/>
              <a:ea typeface="Avenir"/>
              <a:cs typeface="Avenir"/>
              <a:sym typeface="Avenir"/>
            </a:endParaRPr>
          </a:p>
        </p:txBody>
      </p:sp>
      <p:sp>
        <p:nvSpPr>
          <p:cNvPr id="441" name="Google Shape;441;p54"/>
          <p:cNvSpPr txBox="1"/>
          <p:nvPr/>
        </p:nvSpPr>
        <p:spPr>
          <a:xfrm>
            <a:off x="3508269" y="4364738"/>
            <a:ext cx="1243500" cy="323100"/>
          </a:xfrm>
          <a:prstGeom prst="rect">
            <a:avLst/>
          </a:prstGeom>
          <a:solidFill>
            <a:srgbClr val="C097F8"/>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900">
                <a:solidFill>
                  <a:schemeClr val="lt1"/>
                </a:solidFill>
                <a:latin typeface="Avenir"/>
                <a:ea typeface="Avenir"/>
                <a:cs typeface="Avenir"/>
                <a:sym typeface="Avenir"/>
              </a:rPr>
              <a:t>Clustering Column</a:t>
            </a:r>
            <a:endParaRPr sz="900">
              <a:solidFill>
                <a:schemeClr val="lt1"/>
              </a:solidFill>
              <a:latin typeface="Avenir"/>
              <a:ea typeface="Avenir"/>
              <a:cs typeface="Avenir"/>
              <a:sym typeface="Avenir"/>
            </a:endParaRPr>
          </a:p>
        </p:txBody>
      </p:sp>
      <p:cxnSp>
        <p:nvCxnSpPr>
          <p:cNvPr id="442" name="Google Shape;442;p54"/>
          <p:cNvCxnSpPr/>
          <p:nvPr/>
        </p:nvCxnSpPr>
        <p:spPr>
          <a:xfrm rot="10800000">
            <a:off x="2190904" y="3998438"/>
            <a:ext cx="425400" cy="366300"/>
          </a:xfrm>
          <a:prstGeom prst="straightConnector1">
            <a:avLst/>
          </a:prstGeom>
          <a:noFill/>
          <a:ln w="9525" cap="flat" cmpd="sng">
            <a:solidFill>
              <a:schemeClr val="dk2"/>
            </a:solidFill>
            <a:prstDash val="solid"/>
            <a:round/>
            <a:headEnd type="none" w="med" len="med"/>
            <a:tailEnd type="triangle" w="med" len="med"/>
          </a:ln>
        </p:spPr>
      </p:cxnSp>
      <p:cxnSp>
        <p:nvCxnSpPr>
          <p:cNvPr id="443" name="Google Shape;443;p54"/>
          <p:cNvCxnSpPr/>
          <p:nvPr/>
        </p:nvCxnSpPr>
        <p:spPr>
          <a:xfrm rot="10800000">
            <a:off x="4121469" y="3993638"/>
            <a:ext cx="7800" cy="371100"/>
          </a:xfrm>
          <a:prstGeom prst="straightConnector1">
            <a:avLst/>
          </a:prstGeom>
          <a:noFill/>
          <a:ln w="9525" cap="flat" cmpd="sng">
            <a:solidFill>
              <a:schemeClr val="dk2"/>
            </a:solidFill>
            <a:prstDash val="solid"/>
            <a:round/>
            <a:headEnd type="none" w="med" len="med"/>
            <a:tailEnd type="triangle" w="med" len="med"/>
          </a:ln>
        </p:spPr>
      </p:cxnSp>
      <p:cxnSp>
        <p:nvCxnSpPr>
          <p:cNvPr id="444" name="Google Shape;444;p54"/>
          <p:cNvCxnSpPr>
            <a:stCxn id="440" idx="0"/>
          </p:cNvCxnSpPr>
          <p:nvPr/>
        </p:nvCxnSpPr>
        <p:spPr>
          <a:xfrm rot="10800000" flipH="1">
            <a:off x="2616304" y="3998438"/>
            <a:ext cx="428400" cy="3663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185973818"/>
      </p:ext>
    </p:extLst>
  </p:cSld>
  <p:clrMapOvr>
    <a:masterClrMapping/>
  </p:clrMapOvr>
</p:sld>
</file>

<file path=ppt/theme/theme1.xml><?xml version="1.0" encoding="utf-8"?>
<a:theme xmlns:a="http://schemas.openxmlformats.org/drawingml/2006/main" name="YB Slides Template">
  <a:themeElements>
    <a:clrScheme name="Simple Light">
      <a:dk1>
        <a:srgbClr val="000000"/>
      </a:dk1>
      <a:lt1>
        <a:srgbClr val="FFFFFF"/>
      </a:lt1>
      <a:dk2>
        <a:srgbClr val="595959"/>
      </a:dk2>
      <a:lt2>
        <a:srgbClr val="E8E9F3"/>
      </a:lt2>
      <a:accent1>
        <a:srgbClr val="FF6E42"/>
      </a:accent1>
      <a:accent2>
        <a:srgbClr val="000041"/>
      </a:accent2>
      <a:accent3>
        <a:srgbClr val="41147A"/>
      </a:accent3>
      <a:accent4>
        <a:srgbClr val="FEDBD2"/>
      </a:accent4>
      <a:accent5>
        <a:srgbClr val="FFCE33"/>
      </a:accent5>
      <a:accent6>
        <a:srgbClr val="CCD7EF"/>
      </a:accent6>
      <a:hlink>
        <a:srgbClr val="2B59C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4264</TotalTime>
  <Words>6765</Words>
  <Application>Microsoft Macintosh PowerPoint</Application>
  <PresentationFormat>On-screen Show (16:9)</PresentationFormat>
  <Paragraphs>834</Paragraphs>
  <Slides>55</Slides>
  <Notes>43</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55</vt:i4>
      </vt:variant>
    </vt:vector>
  </HeadingPairs>
  <TitlesOfParts>
    <vt:vector size="72" baseType="lpstr">
      <vt:lpstr>Open Sans</vt:lpstr>
      <vt:lpstr>Times New Roman</vt:lpstr>
      <vt:lpstr>Courier New</vt:lpstr>
      <vt:lpstr>Arial</vt:lpstr>
      <vt:lpstr>Verdana</vt:lpstr>
      <vt:lpstr>source-serif-pro</vt:lpstr>
      <vt:lpstr>Courier</vt:lpstr>
      <vt:lpstr>Roboto Mono</vt:lpstr>
      <vt:lpstr>Lato</vt:lpstr>
      <vt:lpstr>Menlo</vt:lpstr>
      <vt:lpstr>Comic Sans MS</vt:lpstr>
      <vt:lpstr>Wingdings</vt:lpstr>
      <vt:lpstr>Calibri</vt:lpstr>
      <vt:lpstr>Avenir</vt:lpstr>
      <vt:lpstr>Roboto</vt:lpstr>
      <vt:lpstr>Montserrat</vt:lpstr>
      <vt:lpstr>YB Slides Template</vt:lpstr>
      <vt:lpstr>Agenda</vt:lpstr>
      <vt:lpstr>PowerPoint Presentation</vt:lpstr>
      <vt:lpstr>Database Hierarchy – Database – Keyspace - Table </vt:lpstr>
      <vt:lpstr>Database Hierarchy – Database – Keyspace - Table </vt:lpstr>
      <vt:lpstr>Ycqlsh options</vt:lpstr>
      <vt:lpstr>Primary Key With Partition Key – Mandatory In Each Table</vt:lpstr>
      <vt:lpstr>Partition columns of the PK</vt:lpstr>
      <vt:lpstr>Sort – only on Clustering columns, only Within a partition</vt:lpstr>
      <vt:lpstr>Wrapping up.. Primary Key</vt:lpstr>
      <vt:lpstr>Insert is Upsert, by default</vt:lpstr>
      <vt:lpstr>Update is Upsert, By default</vt:lpstr>
      <vt:lpstr>Update/Delete a row – only find it by using PK</vt:lpstr>
      <vt:lpstr>Update a row – specify the full PK columns ( partition and sort, if any )</vt:lpstr>
      <vt:lpstr>Additional Indexes Supported </vt:lpstr>
      <vt:lpstr>Using Secondary Index – Index Only Scan</vt:lpstr>
      <vt:lpstr>Types of Seconday Index</vt:lpstr>
      <vt:lpstr>Transactions – Keep Enabled on Tables / Indexes</vt:lpstr>
      <vt:lpstr>Mutli-Statement Transactions</vt:lpstr>
      <vt:lpstr>Multi-Statement Transactions Semantics</vt:lpstr>
      <vt:lpstr>Yugabyte Product Lines</vt:lpstr>
      <vt:lpstr>YugabyteDB Storage – Terminology</vt:lpstr>
      <vt:lpstr>Yugabyte Storage Write Path</vt:lpstr>
      <vt:lpstr>YugabyteDB Storage – Read Path</vt:lpstr>
      <vt:lpstr>Database Storage Model</vt:lpstr>
      <vt:lpstr>Under the hood – rocksdb file storage - demo</vt:lpstr>
      <vt:lpstr>Under the hood – table ranges</vt:lpstr>
      <vt:lpstr>Looking for clear text data</vt:lpstr>
      <vt:lpstr>Secondary Index Creation Runs in Background ( Backfilling )</vt:lpstr>
      <vt:lpstr>Query Optimizer is Rule Based Only</vt:lpstr>
      <vt:lpstr>Types of Indexes</vt:lpstr>
      <vt:lpstr>PowerPoint Presentation</vt:lpstr>
      <vt:lpstr>PowerPoint Presentation</vt:lpstr>
      <vt:lpstr>PowerPoint Presentation</vt:lpstr>
      <vt:lpstr>What is YCQL?</vt:lpstr>
      <vt:lpstr>YCQL vs. Cassandra</vt:lpstr>
      <vt:lpstr>PowerPoint Presentation</vt:lpstr>
      <vt:lpstr>YCQL Data Modeling Concepts</vt:lpstr>
      <vt:lpstr>Summary of a Query-Driven Design</vt:lpstr>
      <vt:lpstr>The Goals of Query-Driven Methodology</vt:lpstr>
      <vt:lpstr>PowerPoint Presentation</vt:lpstr>
      <vt:lpstr>Secondary Indexes</vt:lpstr>
      <vt:lpstr>How do Indexes Work in YCQL?</vt:lpstr>
      <vt:lpstr>CREATE INDEX Statement</vt:lpstr>
      <vt:lpstr>Covering Indexes</vt:lpstr>
      <vt:lpstr>Unique Indexes</vt:lpstr>
      <vt:lpstr>Partial Indexes</vt:lpstr>
      <vt:lpstr>Secondary Index Surprises? Not Really…</vt:lpstr>
      <vt:lpstr>PowerPoint Presentation</vt:lpstr>
      <vt:lpstr>JSONB</vt:lpstr>
      <vt:lpstr>JSONB Sample INSERTs</vt:lpstr>
      <vt:lpstr>Querying JSONB</vt:lpstr>
      <vt:lpstr>JSONB Attributes in Indexes</vt:lpstr>
      <vt:lpstr>JSONB Attribute Value UPDATEs</vt:lpstr>
      <vt:lpstr>Adding JSONB Attributes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YCQL: Data Modeling</dc:title>
  <cp:lastModifiedBy>Sumit Sengupta</cp:lastModifiedBy>
  <cp:revision>6</cp:revision>
  <dcterms:modified xsi:type="dcterms:W3CDTF">2023-03-06T16:41:12Z</dcterms:modified>
</cp:coreProperties>
</file>